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0" r:id="rId3"/>
    <p:sldId id="278" r:id="rId4"/>
    <p:sldId id="277" r:id="rId5"/>
    <p:sldId id="283" r:id="rId6"/>
    <p:sldId id="276" r:id="rId7"/>
    <p:sldId id="284" r:id="rId8"/>
    <p:sldId id="285" r:id="rId9"/>
    <p:sldId id="264" r:id="rId10"/>
    <p:sldId id="265" r:id="rId11"/>
    <p:sldId id="266" r:id="rId12"/>
    <p:sldId id="745" r:id="rId13"/>
    <p:sldId id="286" r:id="rId14"/>
    <p:sldId id="744" r:id="rId15"/>
    <p:sldId id="272" r:id="rId16"/>
    <p:sldId id="746" r:id="rId17"/>
    <p:sldId id="273" r:id="rId18"/>
    <p:sldId id="743" r:id="rId19"/>
    <p:sldId id="25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9C4A"/>
    <a:srgbClr val="FF9933"/>
    <a:srgbClr val="174A78"/>
    <a:srgbClr val="CCECFF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42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2064" y="1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justin.whaley\MyProjects\TI-18\TI18_WB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Users\justin.whaley\MyProjects\TI-18\TI18_WB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oleObject" Target="file:///C:\Users\justin.whaley\MyProjects\TI-18\TI18_W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Mixing Sugar</a:t>
            </a:r>
            <a:r>
              <a:rPr lang="en-US" baseline="0" dirty="0"/>
              <a:t> - 8 oz Vessel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824340954469747"/>
          <c:y val="0.17359855001319377"/>
          <c:w val="0.60699127145013765"/>
          <c:h val="0.6185732017790199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PFill!$C$3</c:f>
              <c:strCache>
                <c:ptCount val="1"/>
                <c:pt idx="0">
                  <c:v>60% Fill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PFill!$A$4:$A$13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PFill!$C$4:$C$13</c:f>
              <c:numCache>
                <c:formatCode>0</c:formatCode>
                <c:ptCount val="10"/>
                <c:pt idx="0" formatCode="General">
                  <c:v>0</c:v>
                </c:pt>
                <c:pt idx="1">
                  <c:v>24.354320882219163</c:v>
                </c:pt>
                <c:pt idx="2">
                  <c:v>37.631921034992288</c:v>
                </c:pt>
                <c:pt idx="3">
                  <c:v>67.922891888645765</c:v>
                </c:pt>
                <c:pt idx="4">
                  <c:v>107.90717957395321</c:v>
                </c:pt>
                <c:pt idx="5">
                  <c:v>138.19638104551095</c:v>
                </c:pt>
                <c:pt idx="6">
                  <c:v>170.99949100666259</c:v>
                </c:pt>
                <c:pt idx="7">
                  <c:v>214.21070410196722</c:v>
                </c:pt>
                <c:pt idx="8">
                  <c:v>248.9405805810101</c:v>
                </c:pt>
                <c:pt idx="9">
                  <c:v>308.44971878871792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163-483D-B50F-0031BAEED999}"/>
            </c:ext>
          </c:extLst>
        </c:ser>
        <c:ser>
          <c:idx val="1"/>
          <c:order val="1"/>
          <c:tx>
            <c:strRef>
              <c:f>PFill!$E$3</c:f>
              <c:strCache>
                <c:ptCount val="1"/>
                <c:pt idx="0">
                  <c:v>15% Fill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PFill!$A$4:$A$13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PFill!$E$4:$E$13</c:f>
              <c:numCache>
                <c:formatCode>0</c:formatCode>
                <c:ptCount val="10"/>
                <c:pt idx="0" formatCode="General">
                  <c:v>0</c:v>
                </c:pt>
                <c:pt idx="1">
                  <c:v>19.035532994923859</c:v>
                </c:pt>
                <c:pt idx="2">
                  <c:v>37.492632627073142</c:v>
                </c:pt>
                <c:pt idx="3">
                  <c:v>35.532994923857871</c:v>
                </c:pt>
                <c:pt idx="4">
                  <c:v>38.071065989847718</c:v>
                </c:pt>
                <c:pt idx="5">
                  <c:v>35.532994923857871</c:v>
                </c:pt>
                <c:pt idx="6">
                  <c:v>38.071065989847718</c:v>
                </c:pt>
                <c:pt idx="7">
                  <c:v>40.609137055837571</c:v>
                </c:pt>
                <c:pt idx="8">
                  <c:v>45.685279187817265</c:v>
                </c:pt>
                <c:pt idx="9">
                  <c:v>63.451776649746193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163-483D-B50F-0031BAEED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641600"/>
        <c:axId val="95643520"/>
      </c:scatterChart>
      <c:valAx>
        <c:axId val="9564160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Acceleration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43520"/>
        <c:crosses val="autoZero"/>
        <c:crossBetween val="midCat"/>
      </c:valAx>
      <c:valAx>
        <c:axId val="956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Power Density (W/kg Material Being Mixed)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416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Mixing Sugar</a:t>
            </a:r>
            <a:r>
              <a:rPr lang="en-US" baseline="0" dirty="0"/>
              <a:t> - 8 oz Vessel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824340954469747"/>
          <c:y val="0.17359855001319377"/>
          <c:w val="0.60699127145013765"/>
          <c:h val="0.6185732017790199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PFill!$C$3</c:f>
              <c:strCache>
                <c:ptCount val="1"/>
                <c:pt idx="0">
                  <c:v>60% Fill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PFill!$A$4:$A$13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PFill!$C$4:$C$13</c:f>
              <c:numCache>
                <c:formatCode>0</c:formatCode>
                <c:ptCount val="10"/>
                <c:pt idx="0" formatCode="General">
                  <c:v>0</c:v>
                </c:pt>
                <c:pt idx="1">
                  <c:v>24.354320882219163</c:v>
                </c:pt>
                <c:pt idx="2">
                  <c:v>37.631921034992288</c:v>
                </c:pt>
                <c:pt idx="3">
                  <c:v>67.922891888645765</c:v>
                </c:pt>
                <c:pt idx="4">
                  <c:v>107.90717957395321</c:v>
                </c:pt>
                <c:pt idx="5">
                  <c:v>138.19638104551095</c:v>
                </c:pt>
                <c:pt idx="6">
                  <c:v>170.99949100666259</c:v>
                </c:pt>
                <c:pt idx="7">
                  <c:v>214.21070410196722</c:v>
                </c:pt>
                <c:pt idx="8">
                  <c:v>248.9405805810101</c:v>
                </c:pt>
                <c:pt idx="9">
                  <c:v>308.44971878871792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163-483D-B50F-0031BAEED999}"/>
            </c:ext>
          </c:extLst>
        </c:ser>
        <c:ser>
          <c:idx val="1"/>
          <c:order val="1"/>
          <c:tx>
            <c:strRef>
              <c:f>PFill!$E$3</c:f>
              <c:strCache>
                <c:ptCount val="1"/>
                <c:pt idx="0">
                  <c:v>15% Fill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PFill!$A$4:$A$13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PFill!$E$4:$E$13</c:f>
              <c:numCache>
                <c:formatCode>0</c:formatCode>
                <c:ptCount val="10"/>
                <c:pt idx="0" formatCode="General">
                  <c:v>0</c:v>
                </c:pt>
                <c:pt idx="1">
                  <c:v>19.035532994923859</c:v>
                </c:pt>
                <c:pt idx="2">
                  <c:v>37.492632627073142</c:v>
                </c:pt>
                <c:pt idx="3">
                  <c:v>35.532994923857871</c:v>
                </c:pt>
                <c:pt idx="4">
                  <c:v>38.071065989847718</c:v>
                </c:pt>
                <c:pt idx="5">
                  <c:v>35.532994923857871</c:v>
                </c:pt>
                <c:pt idx="6">
                  <c:v>38.071065989847718</c:v>
                </c:pt>
                <c:pt idx="7">
                  <c:v>40.609137055837571</c:v>
                </c:pt>
                <c:pt idx="8">
                  <c:v>45.685279187817265</c:v>
                </c:pt>
                <c:pt idx="9">
                  <c:v>63.451776649746193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163-483D-B50F-0031BAEED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641600"/>
        <c:axId val="95643520"/>
      </c:scatterChart>
      <c:valAx>
        <c:axId val="9564160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Acceleration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43520"/>
        <c:crosses val="autoZero"/>
        <c:crossBetween val="midCat"/>
      </c:valAx>
      <c:valAx>
        <c:axId val="956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Power Density (W/kg Material Being Mixed)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416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Mixing Sugar</a:t>
            </a:r>
            <a:r>
              <a:rPr lang="en-US" baseline="0" dirty="0"/>
              <a:t> - 8 oz Vessel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824340954469747"/>
          <c:y val="0.17359855001319377"/>
          <c:w val="0.60699127145013765"/>
          <c:h val="0.6185732017790199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PFill!$C$3</c:f>
              <c:strCache>
                <c:ptCount val="1"/>
                <c:pt idx="0">
                  <c:v>60% Fill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PFill!$A$4:$A$13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PFill!$C$4:$C$13</c:f>
              <c:numCache>
                <c:formatCode>0</c:formatCode>
                <c:ptCount val="10"/>
                <c:pt idx="0" formatCode="General">
                  <c:v>0</c:v>
                </c:pt>
                <c:pt idx="1">
                  <c:v>24.354320882219163</c:v>
                </c:pt>
                <c:pt idx="2">
                  <c:v>37.631921034992288</c:v>
                </c:pt>
                <c:pt idx="3">
                  <c:v>67.922891888645765</c:v>
                </c:pt>
                <c:pt idx="4">
                  <c:v>107.90717957395321</c:v>
                </c:pt>
                <c:pt idx="5">
                  <c:v>138.19638104551095</c:v>
                </c:pt>
                <c:pt idx="6">
                  <c:v>170.99949100666259</c:v>
                </c:pt>
                <c:pt idx="7">
                  <c:v>214.21070410196722</c:v>
                </c:pt>
                <c:pt idx="8">
                  <c:v>248.9405805810101</c:v>
                </c:pt>
                <c:pt idx="9">
                  <c:v>308.44971878871792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163-483D-B50F-0031BAEED999}"/>
            </c:ext>
          </c:extLst>
        </c:ser>
        <c:ser>
          <c:idx val="1"/>
          <c:order val="1"/>
          <c:tx>
            <c:strRef>
              <c:f>PFill!$E$3</c:f>
              <c:strCache>
                <c:ptCount val="1"/>
                <c:pt idx="0">
                  <c:v>15% Fill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PFill!$A$4:$A$13</c:f>
              <c:numCache>
                <c:formatCode>General</c:formatCode>
                <c:ptCount val="10"/>
                <c:pt idx="0">
                  <c:v>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xVal>
          <c:yVal>
            <c:numRef>
              <c:f>PFill!$E$4:$E$13</c:f>
              <c:numCache>
                <c:formatCode>0</c:formatCode>
                <c:ptCount val="10"/>
                <c:pt idx="0" formatCode="General">
                  <c:v>0</c:v>
                </c:pt>
                <c:pt idx="1">
                  <c:v>19.035532994923859</c:v>
                </c:pt>
                <c:pt idx="2">
                  <c:v>37.492632627073142</c:v>
                </c:pt>
                <c:pt idx="3">
                  <c:v>35.532994923857871</c:v>
                </c:pt>
                <c:pt idx="4">
                  <c:v>38.071065989847718</c:v>
                </c:pt>
                <c:pt idx="5">
                  <c:v>35.532994923857871</c:v>
                </c:pt>
                <c:pt idx="6">
                  <c:v>38.071065989847718</c:v>
                </c:pt>
                <c:pt idx="7">
                  <c:v>40.609137055837571</c:v>
                </c:pt>
                <c:pt idx="8">
                  <c:v>45.685279187817265</c:v>
                </c:pt>
                <c:pt idx="9">
                  <c:v>63.451776649746193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163-483D-B50F-0031BAEED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641600"/>
        <c:axId val="95643520"/>
      </c:scatterChart>
      <c:valAx>
        <c:axId val="9564160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Acceleration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43520"/>
        <c:crosses val="autoZero"/>
        <c:crossBetween val="midCat"/>
      </c:valAx>
      <c:valAx>
        <c:axId val="956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Power Density (W/kg Material Being Mixed)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416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0.29716</cdr:x>
      <cdr:y>0.25742</cdr:y>
    </cdr:from>
    <cdr:to>
      <cdr:x>0.71445</cdr:x>
      <cdr:y>0.72817</cdr:y>
    </cdr:to>
    <cdr:sp macro="" textlink="">
      <cdr:nvSpPr>
        <cdr:cNvPr id="2" name="Freeform: Shape 1">
          <a:extLst xmlns:a="http://schemas.openxmlformats.org/drawingml/2006/main">
            <a:ext uri="{FF2B5EF4-FFF2-40B4-BE49-F238E27FC236}">
              <a16:creationId xmlns:a16="http://schemas.microsoft.com/office/drawing/2014/main" id="{7C0313E6-5F04-4185-9AF9-6585F511FE91}"/>
            </a:ext>
          </a:extLst>
        </cdr:cNvPr>
        <cdr:cNvSpPr/>
      </cdr:nvSpPr>
      <cdr:spPr bwMode="auto">
        <a:xfrm xmlns:a="http://schemas.openxmlformats.org/drawingml/2006/main">
          <a:off x="1734018" y="907597"/>
          <a:ext cx="2434980" cy="1659766"/>
        </a:xfrm>
        <a:custGeom xmlns:a="http://schemas.openxmlformats.org/drawingml/2006/main">
          <a:avLst/>
          <a:gdLst>
            <a:gd name="connsiteX0" fmla="*/ 0 w 2720975"/>
            <a:gd name="connsiteY0" fmla="*/ 1931988 h 1981200"/>
            <a:gd name="connsiteX1" fmla="*/ 365125 w 2720975"/>
            <a:gd name="connsiteY1" fmla="*/ 1717675 h 1981200"/>
            <a:gd name="connsiteX2" fmla="*/ 520700 w 2720975"/>
            <a:gd name="connsiteY2" fmla="*/ 1595438 h 1981200"/>
            <a:gd name="connsiteX3" fmla="*/ 649287 w 2720975"/>
            <a:gd name="connsiteY3" fmla="*/ 1493838 h 1981200"/>
            <a:gd name="connsiteX4" fmla="*/ 1096962 w 2720975"/>
            <a:gd name="connsiteY4" fmla="*/ 1250950 h 1981200"/>
            <a:gd name="connsiteX5" fmla="*/ 1392237 w 2720975"/>
            <a:gd name="connsiteY5" fmla="*/ 1081088 h 1981200"/>
            <a:gd name="connsiteX6" fmla="*/ 1574800 w 2720975"/>
            <a:gd name="connsiteY6" fmla="*/ 960438 h 1981200"/>
            <a:gd name="connsiteX7" fmla="*/ 1822450 w 2720975"/>
            <a:gd name="connsiteY7" fmla="*/ 760413 h 1981200"/>
            <a:gd name="connsiteX8" fmla="*/ 1992312 w 2720975"/>
            <a:gd name="connsiteY8" fmla="*/ 638175 h 1981200"/>
            <a:gd name="connsiteX9" fmla="*/ 2232025 w 2720975"/>
            <a:gd name="connsiteY9" fmla="*/ 503238 h 1981200"/>
            <a:gd name="connsiteX10" fmla="*/ 2287587 w 2720975"/>
            <a:gd name="connsiteY10" fmla="*/ 455613 h 1981200"/>
            <a:gd name="connsiteX11" fmla="*/ 2363787 w 2720975"/>
            <a:gd name="connsiteY11" fmla="*/ 388938 h 1981200"/>
            <a:gd name="connsiteX12" fmla="*/ 2716212 w 2720975"/>
            <a:gd name="connsiteY12" fmla="*/ 0 h 1981200"/>
            <a:gd name="connsiteX13" fmla="*/ 2720975 w 2720975"/>
            <a:gd name="connsiteY13" fmla="*/ 1433513 h 1981200"/>
            <a:gd name="connsiteX14" fmla="*/ 2359025 w 2720975"/>
            <a:gd name="connsiteY14" fmla="*/ 1666875 h 1981200"/>
            <a:gd name="connsiteX15" fmla="*/ 2270125 w 2720975"/>
            <a:gd name="connsiteY15" fmla="*/ 1736725 h 1981200"/>
            <a:gd name="connsiteX16" fmla="*/ 2135187 w 2720975"/>
            <a:gd name="connsiteY16" fmla="*/ 1838325 h 1981200"/>
            <a:gd name="connsiteX17" fmla="*/ 1955800 w 2720975"/>
            <a:gd name="connsiteY17" fmla="*/ 1946275 h 1981200"/>
            <a:gd name="connsiteX18" fmla="*/ 1839912 w 2720975"/>
            <a:gd name="connsiteY18" fmla="*/ 1970088 h 1981200"/>
            <a:gd name="connsiteX19" fmla="*/ 1625600 w 2720975"/>
            <a:gd name="connsiteY19" fmla="*/ 1960563 h 1981200"/>
            <a:gd name="connsiteX20" fmla="*/ 1533525 w 2720975"/>
            <a:gd name="connsiteY20" fmla="*/ 1951038 h 1981200"/>
            <a:gd name="connsiteX21" fmla="*/ 1089025 w 2720975"/>
            <a:gd name="connsiteY21" fmla="*/ 1981200 h 1981200"/>
            <a:gd name="connsiteX22" fmla="*/ 715962 w 2720975"/>
            <a:gd name="connsiteY22" fmla="*/ 1952625 h 1981200"/>
            <a:gd name="connsiteX23" fmla="*/ 322262 w 2720975"/>
            <a:gd name="connsiteY23" fmla="*/ 1935163 h 1981200"/>
            <a:gd name="connsiteX24" fmla="*/ 0 w 2720975"/>
            <a:gd name="connsiteY24" fmla="*/ 1931988 h 1981200"/>
            <a:gd name="connsiteX0" fmla="*/ 0 w 2733675"/>
            <a:gd name="connsiteY0" fmla="*/ 1943100 h 1981200"/>
            <a:gd name="connsiteX1" fmla="*/ 377825 w 2733675"/>
            <a:gd name="connsiteY1" fmla="*/ 1717675 h 1981200"/>
            <a:gd name="connsiteX2" fmla="*/ 533400 w 2733675"/>
            <a:gd name="connsiteY2" fmla="*/ 1595438 h 1981200"/>
            <a:gd name="connsiteX3" fmla="*/ 661987 w 2733675"/>
            <a:gd name="connsiteY3" fmla="*/ 1493838 h 1981200"/>
            <a:gd name="connsiteX4" fmla="*/ 1109662 w 2733675"/>
            <a:gd name="connsiteY4" fmla="*/ 1250950 h 1981200"/>
            <a:gd name="connsiteX5" fmla="*/ 1404937 w 2733675"/>
            <a:gd name="connsiteY5" fmla="*/ 1081088 h 1981200"/>
            <a:gd name="connsiteX6" fmla="*/ 1587500 w 2733675"/>
            <a:gd name="connsiteY6" fmla="*/ 960438 h 1981200"/>
            <a:gd name="connsiteX7" fmla="*/ 1835150 w 2733675"/>
            <a:gd name="connsiteY7" fmla="*/ 760413 h 1981200"/>
            <a:gd name="connsiteX8" fmla="*/ 2005012 w 2733675"/>
            <a:gd name="connsiteY8" fmla="*/ 638175 h 1981200"/>
            <a:gd name="connsiteX9" fmla="*/ 2244725 w 2733675"/>
            <a:gd name="connsiteY9" fmla="*/ 503238 h 1981200"/>
            <a:gd name="connsiteX10" fmla="*/ 2300287 w 2733675"/>
            <a:gd name="connsiteY10" fmla="*/ 455613 h 1981200"/>
            <a:gd name="connsiteX11" fmla="*/ 2376487 w 2733675"/>
            <a:gd name="connsiteY11" fmla="*/ 388938 h 1981200"/>
            <a:gd name="connsiteX12" fmla="*/ 2728912 w 2733675"/>
            <a:gd name="connsiteY12" fmla="*/ 0 h 1981200"/>
            <a:gd name="connsiteX13" fmla="*/ 2733675 w 2733675"/>
            <a:gd name="connsiteY13" fmla="*/ 1433513 h 1981200"/>
            <a:gd name="connsiteX14" fmla="*/ 2371725 w 2733675"/>
            <a:gd name="connsiteY14" fmla="*/ 1666875 h 1981200"/>
            <a:gd name="connsiteX15" fmla="*/ 2282825 w 2733675"/>
            <a:gd name="connsiteY15" fmla="*/ 1736725 h 1981200"/>
            <a:gd name="connsiteX16" fmla="*/ 2147887 w 2733675"/>
            <a:gd name="connsiteY16" fmla="*/ 1838325 h 1981200"/>
            <a:gd name="connsiteX17" fmla="*/ 1968500 w 2733675"/>
            <a:gd name="connsiteY17" fmla="*/ 1946275 h 1981200"/>
            <a:gd name="connsiteX18" fmla="*/ 1852612 w 2733675"/>
            <a:gd name="connsiteY18" fmla="*/ 1970088 h 1981200"/>
            <a:gd name="connsiteX19" fmla="*/ 1638300 w 2733675"/>
            <a:gd name="connsiteY19" fmla="*/ 1960563 h 1981200"/>
            <a:gd name="connsiteX20" fmla="*/ 1546225 w 2733675"/>
            <a:gd name="connsiteY20" fmla="*/ 1951038 h 1981200"/>
            <a:gd name="connsiteX21" fmla="*/ 1101725 w 2733675"/>
            <a:gd name="connsiteY21" fmla="*/ 1981200 h 1981200"/>
            <a:gd name="connsiteX22" fmla="*/ 728662 w 2733675"/>
            <a:gd name="connsiteY22" fmla="*/ 1952625 h 1981200"/>
            <a:gd name="connsiteX23" fmla="*/ 334962 w 2733675"/>
            <a:gd name="connsiteY23" fmla="*/ 1935163 h 1981200"/>
            <a:gd name="connsiteX24" fmla="*/ 0 w 2733675"/>
            <a:gd name="connsiteY24" fmla="*/ 1943100 h 1981200"/>
            <a:gd name="connsiteX0" fmla="*/ 0 w 2719834"/>
            <a:gd name="connsiteY0" fmla="*/ 1898650 h 1981200"/>
            <a:gd name="connsiteX1" fmla="*/ 363984 w 2719834"/>
            <a:gd name="connsiteY1" fmla="*/ 1717675 h 1981200"/>
            <a:gd name="connsiteX2" fmla="*/ 519559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19559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307008 w 2719834"/>
            <a:gd name="connsiteY9" fmla="*/ 587905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51037 w 2719834"/>
            <a:gd name="connsiteY10" fmla="*/ 523347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51037 w 2719834"/>
            <a:gd name="connsiteY10" fmla="*/ 523347 h 1981200"/>
            <a:gd name="connsiteX11" fmla="*/ 2413396 w 2719834"/>
            <a:gd name="connsiteY11" fmla="*/ 473605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41811 w 2719834"/>
            <a:gd name="connsiteY10" fmla="*/ 516997 h 1981200"/>
            <a:gd name="connsiteX11" fmla="*/ 2413396 w 2719834"/>
            <a:gd name="connsiteY11" fmla="*/ 473605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667932 h 1750482"/>
            <a:gd name="connsiteX1" fmla="*/ 347837 w 2719834"/>
            <a:gd name="connsiteY1" fmla="*/ 1482724 h 1750482"/>
            <a:gd name="connsiteX2" fmla="*/ 524172 w 2719834"/>
            <a:gd name="connsiteY2" fmla="*/ 1364720 h 1750482"/>
            <a:gd name="connsiteX3" fmla="*/ 678134 w 2719834"/>
            <a:gd name="connsiteY3" fmla="*/ 1267355 h 1750482"/>
            <a:gd name="connsiteX4" fmla="*/ 1118888 w 2719834"/>
            <a:gd name="connsiteY4" fmla="*/ 1049866 h 1750482"/>
            <a:gd name="connsiteX5" fmla="*/ 1460300 w 2719834"/>
            <a:gd name="connsiteY5" fmla="*/ 860955 h 1750482"/>
            <a:gd name="connsiteX6" fmla="*/ 1642862 w 2719834"/>
            <a:gd name="connsiteY6" fmla="*/ 750887 h 1750482"/>
            <a:gd name="connsiteX7" fmla="*/ 1883592 w 2719834"/>
            <a:gd name="connsiteY7" fmla="*/ 569912 h 1750482"/>
            <a:gd name="connsiteX8" fmla="*/ 2069601 w 2719834"/>
            <a:gd name="connsiteY8" fmla="*/ 468841 h 1750482"/>
            <a:gd name="connsiteX9" fmla="*/ 2286247 w 2719834"/>
            <a:gd name="connsiteY9" fmla="*/ 350837 h 1750482"/>
            <a:gd name="connsiteX10" fmla="*/ 2341811 w 2719834"/>
            <a:gd name="connsiteY10" fmla="*/ 286279 h 1750482"/>
            <a:gd name="connsiteX11" fmla="*/ 2413396 w 2719834"/>
            <a:gd name="connsiteY11" fmla="*/ 242887 h 1750482"/>
            <a:gd name="connsiteX12" fmla="*/ 2636642 w 2719834"/>
            <a:gd name="connsiteY12" fmla="*/ 0 h 1750482"/>
            <a:gd name="connsiteX13" fmla="*/ 2719834 w 2719834"/>
            <a:gd name="connsiteY13" fmla="*/ 1202795 h 1750482"/>
            <a:gd name="connsiteX14" fmla="*/ 2357884 w 2719834"/>
            <a:gd name="connsiteY14" fmla="*/ 1436157 h 1750482"/>
            <a:gd name="connsiteX15" fmla="*/ 2268984 w 2719834"/>
            <a:gd name="connsiteY15" fmla="*/ 1506007 h 1750482"/>
            <a:gd name="connsiteX16" fmla="*/ 2134046 w 2719834"/>
            <a:gd name="connsiteY16" fmla="*/ 1607607 h 1750482"/>
            <a:gd name="connsiteX17" fmla="*/ 1954659 w 2719834"/>
            <a:gd name="connsiteY17" fmla="*/ 1715557 h 1750482"/>
            <a:gd name="connsiteX18" fmla="*/ 1838771 w 2719834"/>
            <a:gd name="connsiteY18" fmla="*/ 1739370 h 1750482"/>
            <a:gd name="connsiteX19" fmla="*/ 1624459 w 2719834"/>
            <a:gd name="connsiteY19" fmla="*/ 1729845 h 1750482"/>
            <a:gd name="connsiteX20" fmla="*/ 1532384 w 2719834"/>
            <a:gd name="connsiteY20" fmla="*/ 1720320 h 1750482"/>
            <a:gd name="connsiteX21" fmla="*/ 1087884 w 2719834"/>
            <a:gd name="connsiteY21" fmla="*/ 1750482 h 1750482"/>
            <a:gd name="connsiteX22" fmla="*/ 714821 w 2719834"/>
            <a:gd name="connsiteY22" fmla="*/ 1721907 h 1750482"/>
            <a:gd name="connsiteX23" fmla="*/ 321121 w 2719834"/>
            <a:gd name="connsiteY23" fmla="*/ 1704445 h 1750482"/>
            <a:gd name="connsiteX24" fmla="*/ 0 w 2719834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357884 w 2637118"/>
            <a:gd name="connsiteY14" fmla="*/ 1436157 h 1750482"/>
            <a:gd name="connsiteX15" fmla="*/ 2268984 w 2637118"/>
            <a:gd name="connsiteY15" fmla="*/ 15060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68984 w 2637118"/>
            <a:gd name="connsiteY15" fmla="*/ 15060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48352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48352 h 1750482"/>
            <a:gd name="connsiteX19" fmla="*/ 1631380 w 2637118"/>
            <a:gd name="connsiteY19" fmla="*/ 1668462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56820 h 1750482"/>
            <a:gd name="connsiteX19" fmla="*/ 1631380 w 2637118"/>
            <a:gd name="connsiteY19" fmla="*/ 1668462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56820 h 1750482"/>
            <a:gd name="connsiteX19" fmla="*/ 1631380 w 2637118"/>
            <a:gd name="connsiteY19" fmla="*/ 1668462 h 1750482"/>
            <a:gd name="connsiteX20" fmla="*/ 1525464 w 2637118"/>
            <a:gd name="connsiteY20" fmla="*/ 166317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21907"/>
            <a:gd name="connsiteX1" fmla="*/ 347837 w 2637118"/>
            <a:gd name="connsiteY1" fmla="*/ 1482724 h 1721907"/>
            <a:gd name="connsiteX2" fmla="*/ 524172 w 2637118"/>
            <a:gd name="connsiteY2" fmla="*/ 1364720 h 1721907"/>
            <a:gd name="connsiteX3" fmla="*/ 678134 w 2637118"/>
            <a:gd name="connsiteY3" fmla="*/ 1267355 h 1721907"/>
            <a:gd name="connsiteX4" fmla="*/ 1118888 w 2637118"/>
            <a:gd name="connsiteY4" fmla="*/ 1049866 h 1721907"/>
            <a:gd name="connsiteX5" fmla="*/ 1460300 w 2637118"/>
            <a:gd name="connsiteY5" fmla="*/ 860955 h 1721907"/>
            <a:gd name="connsiteX6" fmla="*/ 1642862 w 2637118"/>
            <a:gd name="connsiteY6" fmla="*/ 750887 h 1721907"/>
            <a:gd name="connsiteX7" fmla="*/ 1883592 w 2637118"/>
            <a:gd name="connsiteY7" fmla="*/ 569912 h 1721907"/>
            <a:gd name="connsiteX8" fmla="*/ 2069601 w 2637118"/>
            <a:gd name="connsiteY8" fmla="*/ 468841 h 1721907"/>
            <a:gd name="connsiteX9" fmla="*/ 2286247 w 2637118"/>
            <a:gd name="connsiteY9" fmla="*/ 350837 h 1721907"/>
            <a:gd name="connsiteX10" fmla="*/ 2341811 w 2637118"/>
            <a:gd name="connsiteY10" fmla="*/ 286279 h 1721907"/>
            <a:gd name="connsiteX11" fmla="*/ 2413396 w 2637118"/>
            <a:gd name="connsiteY11" fmla="*/ 242887 h 1721907"/>
            <a:gd name="connsiteX12" fmla="*/ 2636642 w 2637118"/>
            <a:gd name="connsiteY12" fmla="*/ 0 h 1721907"/>
            <a:gd name="connsiteX13" fmla="*/ 2636790 w 2637118"/>
            <a:gd name="connsiteY13" fmla="*/ 1528763 h 1721907"/>
            <a:gd name="connsiteX14" fmla="*/ 2445541 w 2637118"/>
            <a:gd name="connsiteY14" fmla="*/ 1580092 h 1721907"/>
            <a:gd name="connsiteX15" fmla="*/ 2285132 w 2637118"/>
            <a:gd name="connsiteY15" fmla="*/ 1620307 h 1721907"/>
            <a:gd name="connsiteX16" fmla="*/ 2138659 w 2637118"/>
            <a:gd name="connsiteY16" fmla="*/ 1643590 h 1721907"/>
            <a:gd name="connsiteX17" fmla="*/ 1954659 w 2637118"/>
            <a:gd name="connsiteY17" fmla="*/ 1645706 h 1721907"/>
            <a:gd name="connsiteX18" fmla="*/ 1827237 w 2637118"/>
            <a:gd name="connsiteY18" fmla="*/ 1656820 h 1721907"/>
            <a:gd name="connsiteX19" fmla="*/ 1631380 w 2637118"/>
            <a:gd name="connsiteY19" fmla="*/ 1668462 h 1721907"/>
            <a:gd name="connsiteX20" fmla="*/ 1525464 w 2637118"/>
            <a:gd name="connsiteY20" fmla="*/ 1663170 h 1721907"/>
            <a:gd name="connsiteX21" fmla="*/ 1117872 w 2637118"/>
            <a:gd name="connsiteY21" fmla="*/ 1682748 h 1721907"/>
            <a:gd name="connsiteX22" fmla="*/ 714821 w 2637118"/>
            <a:gd name="connsiteY22" fmla="*/ 1721907 h 1721907"/>
            <a:gd name="connsiteX23" fmla="*/ 321121 w 2637118"/>
            <a:gd name="connsiteY23" fmla="*/ 1704445 h 1721907"/>
            <a:gd name="connsiteX24" fmla="*/ 0 w 2637118"/>
            <a:gd name="connsiteY24" fmla="*/ 1667932 h 1721907"/>
            <a:gd name="connsiteX0" fmla="*/ 0 w 2637118"/>
            <a:gd name="connsiteY0" fmla="*/ 1667932 h 1704445"/>
            <a:gd name="connsiteX1" fmla="*/ 347837 w 2637118"/>
            <a:gd name="connsiteY1" fmla="*/ 1482724 h 1704445"/>
            <a:gd name="connsiteX2" fmla="*/ 524172 w 2637118"/>
            <a:gd name="connsiteY2" fmla="*/ 1364720 h 1704445"/>
            <a:gd name="connsiteX3" fmla="*/ 678134 w 2637118"/>
            <a:gd name="connsiteY3" fmla="*/ 1267355 h 1704445"/>
            <a:gd name="connsiteX4" fmla="*/ 1118888 w 2637118"/>
            <a:gd name="connsiteY4" fmla="*/ 1049866 h 1704445"/>
            <a:gd name="connsiteX5" fmla="*/ 1460300 w 2637118"/>
            <a:gd name="connsiteY5" fmla="*/ 860955 h 1704445"/>
            <a:gd name="connsiteX6" fmla="*/ 1642862 w 2637118"/>
            <a:gd name="connsiteY6" fmla="*/ 750887 h 1704445"/>
            <a:gd name="connsiteX7" fmla="*/ 1883592 w 2637118"/>
            <a:gd name="connsiteY7" fmla="*/ 569912 h 1704445"/>
            <a:gd name="connsiteX8" fmla="*/ 2069601 w 2637118"/>
            <a:gd name="connsiteY8" fmla="*/ 468841 h 1704445"/>
            <a:gd name="connsiteX9" fmla="*/ 2286247 w 2637118"/>
            <a:gd name="connsiteY9" fmla="*/ 350837 h 1704445"/>
            <a:gd name="connsiteX10" fmla="*/ 2341811 w 2637118"/>
            <a:gd name="connsiteY10" fmla="*/ 286279 h 1704445"/>
            <a:gd name="connsiteX11" fmla="*/ 2413396 w 2637118"/>
            <a:gd name="connsiteY11" fmla="*/ 242887 h 1704445"/>
            <a:gd name="connsiteX12" fmla="*/ 2636642 w 2637118"/>
            <a:gd name="connsiteY12" fmla="*/ 0 h 1704445"/>
            <a:gd name="connsiteX13" fmla="*/ 2636790 w 2637118"/>
            <a:gd name="connsiteY13" fmla="*/ 1528763 h 1704445"/>
            <a:gd name="connsiteX14" fmla="*/ 2445541 w 2637118"/>
            <a:gd name="connsiteY14" fmla="*/ 1580092 h 1704445"/>
            <a:gd name="connsiteX15" fmla="*/ 2285132 w 2637118"/>
            <a:gd name="connsiteY15" fmla="*/ 1620307 h 1704445"/>
            <a:gd name="connsiteX16" fmla="*/ 2138659 w 2637118"/>
            <a:gd name="connsiteY16" fmla="*/ 1643590 h 1704445"/>
            <a:gd name="connsiteX17" fmla="*/ 1954659 w 2637118"/>
            <a:gd name="connsiteY17" fmla="*/ 1645706 h 1704445"/>
            <a:gd name="connsiteX18" fmla="*/ 1827237 w 2637118"/>
            <a:gd name="connsiteY18" fmla="*/ 1656820 h 1704445"/>
            <a:gd name="connsiteX19" fmla="*/ 1631380 w 2637118"/>
            <a:gd name="connsiteY19" fmla="*/ 1668462 h 1704445"/>
            <a:gd name="connsiteX20" fmla="*/ 1525464 w 2637118"/>
            <a:gd name="connsiteY20" fmla="*/ 1663170 h 1704445"/>
            <a:gd name="connsiteX21" fmla="*/ 1117872 w 2637118"/>
            <a:gd name="connsiteY21" fmla="*/ 1682748 h 1704445"/>
            <a:gd name="connsiteX22" fmla="*/ 781717 w 2637118"/>
            <a:gd name="connsiteY22" fmla="*/ 1671107 h 1704445"/>
            <a:gd name="connsiteX23" fmla="*/ 321121 w 2637118"/>
            <a:gd name="connsiteY23" fmla="*/ 1704445 h 1704445"/>
            <a:gd name="connsiteX24" fmla="*/ 0 w 2637118"/>
            <a:gd name="connsiteY24" fmla="*/ 1667932 h 1704445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41811 w 2637118"/>
            <a:gd name="connsiteY10" fmla="*/ 286279 h 1700211"/>
            <a:gd name="connsiteX11" fmla="*/ 2413396 w 2637118"/>
            <a:gd name="connsiteY11" fmla="*/ 242887 h 1700211"/>
            <a:gd name="connsiteX12" fmla="*/ 2636642 w 2637118"/>
            <a:gd name="connsiteY12" fmla="*/ 0 h 1700211"/>
            <a:gd name="connsiteX13" fmla="*/ 2636790 w 2637118"/>
            <a:gd name="connsiteY13" fmla="*/ 1528763 h 1700211"/>
            <a:gd name="connsiteX14" fmla="*/ 2445541 w 2637118"/>
            <a:gd name="connsiteY14" fmla="*/ 1580092 h 1700211"/>
            <a:gd name="connsiteX15" fmla="*/ 2285132 w 2637118"/>
            <a:gd name="connsiteY15" fmla="*/ 1620307 h 1700211"/>
            <a:gd name="connsiteX16" fmla="*/ 2138659 w 2637118"/>
            <a:gd name="connsiteY16" fmla="*/ 1643590 h 1700211"/>
            <a:gd name="connsiteX17" fmla="*/ 1954659 w 2637118"/>
            <a:gd name="connsiteY17" fmla="*/ 1645706 h 1700211"/>
            <a:gd name="connsiteX18" fmla="*/ 1827237 w 2637118"/>
            <a:gd name="connsiteY18" fmla="*/ 1656820 h 1700211"/>
            <a:gd name="connsiteX19" fmla="*/ 1631380 w 2637118"/>
            <a:gd name="connsiteY19" fmla="*/ 1668462 h 1700211"/>
            <a:gd name="connsiteX20" fmla="*/ 1525464 w 2637118"/>
            <a:gd name="connsiteY20" fmla="*/ 1663170 h 1700211"/>
            <a:gd name="connsiteX21" fmla="*/ 1117872 w 2637118"/>
            <a:gd name="connsiteY21" fmla="*/ 1682748 h 1700211"/>
            <a:gd name="connsiteX22" fmla="*/ 781717 w 2637118"/>
            <a:gd name="connsiteY22" fmla="*/ 1671107 h 1700211"/>
            <a:gd name="connsiteX23" fmla="*/ 330348 w 2637118"/>
            <a:gd name="connsiteY23" fmla="*/ 1700211 h 1700211"/>
            <a:gd name="connsiteX24" fmla="*/ 0 w 2637118"/>
            <a:gd name="connsiteY24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41811 w 2637118"/>
            <a:gd name="connsiteY10" fmla="*/ 286279 h 1700211"/>
            <a:gd name="connsiteX11" fmla="*/ 2413396 w 2637118"/>
            <a:gd name="connsiteY11" fmla="*/ 242887 h 1700211"/>
            <a:gd name="connsiteX12" fmla="*/ 2636642 w 2637118"/>
            <a:gd name="connsiteY12" fmla="*/ 0 h 1700211"/>
            <a:gd name="connsiteX13" fmla="*/ 2636790 w 2637118"/>
            <a:gd name="connsiteY13" fmla="*/ 1528763 h 1700211"/>
            <a:gd name="connsiteX14" fmla="*/ 2445541 w 2637118"/>
            <a:gd name="connsiteY14" fmla="*/ 1580092 h 1700211"/>
            <a:gd name="connsiteX15" fmla="*/ 2285132 w 2637118"/>
            <a:gd name="connsiteY15" fmla="*/ 1620307 h 1700211"/>
            <a:gd name="connsiteX16" fmla="*/ 2138659 w 2637118"/>
            <a:gd name="connsiteY16" fmla="*/ 1643590 h 1700211"/>
            <a:gd name="connsiteX17" fmla="*/ 1954659 w 2637118"/>
            <a:gd name="connsiteY17" fmla="*/ 1645706 h 1700211"/>
            <a:gd name="connsiteX18" fmla="*/ 1827237 w 2637118"/>
            <a:gd name="connsiteY18" fmla="*/ 1656820 h 1700211"/>
            <a:gd name="connsiteX19" fmla="*/ 1631380 w 2637118"/>
            <a:gd name="connsiteY19" fmla="*/ 1668462 h 1700211"/>
            <a:gd name="connsiteX20" fmla="*/ 1525464 w 2637118"/>
            <a:gd name="connsiteY20" fmla="*/ 1663170 h 1700211"/>
            <a:gd name="connsiteX21" fmla="*/ 1138633 w 2637118"/>
            <a:gd name="connsiteY21" fmla="*/ 1689098 h 1700211"/>
            <a:gd name="connsiteX22" fmla="*/ 781717 w 2637118"/>
            <a:gd name="connsiteY22" fmla="*/ 1671107 h 1700211"/>
            <a:gd name="connsiteX23" fmla="*/ 330348 w 2637118"/>
            <a:gd name="connsiteY23" fmla="*/ 1700211 h 1700211"/>
            <a:gd name="connsiteX24" fmla="*/ 0 w 2637118"/>
            <a:gd name="connsiteY24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413396 w 2637118"/>
            <a:gd name="connsiteY10" fmla="*/ 242887 h 1700211"/>
            <a:gd name="connsiteX11" fmla="*/ 2636642 w 2637118"/>
            <a:gd name="connsiteY11" fmla="*/ 0 h 1700211"/>
            <a:gd name="connsiteX12" fmla="*/ 2636790 w 2637118"/>
            <a:gd name="connsiteY12" fmla="*/ 1528763 h 1700211"/>
            <a:gd name="connsiteX13" fmla="*/ 2445541 w 2637118"/>
            <a:gd name="connsiteY13" fmla="*/ 1580092 h 1700211"/>
            <a:gd name="connsiteX14" fmla="*/ 2285132 w 2637118"/>
            <a:gd name="connsiteY14" fmla="*/ 1620307 h 1700211"/>
            <a:gd name="connsiteX15" fmla="*/ 2138659 w 2637118"/>
            <a:gd name="connsiteY15" fmla="*/ 1643590 h 1700211"/>
            <a:gd name="connsiteX16" fmla="*/ 1954659 w 2637118"/>
            <a:gd name="connsiteY16" fmla="*/ 1645706 h 1700211"/>
            <a:gd name="connsiteX17" fmla="*/ 1827237 w 2637118"/>
            <a:gd name="connsiteY17" fmla="*/ 1656820 h 1700211"/>
            <a:gd name="connsiteX18" fmla="*/ 1631380 w 2637118"/>
            <a:gd name="connsiteY18" fmla="*/ 1668462 h 1700211"/>
            <a:gd name="connsiteX19" fmla="*/ 1525464 w 2637118"/>
            <a:gd name="connsiteY19" fmla="*/ 1663170 h 1700211"/>
            <a:gd name="connsiteX20" fmla="*/ 1138633 w 2637118"/>
            <a:gd name="connsiteY20" fmla="*/ 1689098 h 1700211"/>
            <a:gd name="connsiteX21" fmla="*/ 781717 w 2637118"/>
            <a:gd name="connsiteY21" fmla="*/ 1671107 h 1700211"/>
            <a:gd name="connsiteX22" fmla="*/ 330348 w 2637118"/>
            <a:gd name="connsiteY22" fmla="*/ 1700211 h 1700211"/>
            <a:gd name="connsiteX23" fmla="*/ 0 w 2637118"/>
            <a:gd name="connsiteY23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99556 w 2637118"/>
            <a:gd name="connsiteY10" fmla="*/ 242887 h 1700211"/>
            <a:gd name="connsiteX11" fmla="*/ 2636642 w 2637118"/>
            <a:gd name="connsiteY11" fmla="*/ 0 h 1700211"/>
            <a:gd name="connsiteX12" fmla="*/ 2636790 w 2637118"/>
            <a:gd name="connsiteY12" fmla="*/ 1528763 h 1700211"/>
            <a:gd name="connsiteX13" fmla="*/ 2445541 w 2637118"/>
            <a:gd name="connsiteY13" fmla="*/ 1580092 h 1700211"/>
            <a:gd name="connsiteX14" fmla="*/ 2285132 w 2637118"/>
            <a:gd name="connsiteY14" fmla="*/ 1620307 h 1700211"/>
            <a:gd name="connsiteX15" fmla="*/ 2138659 w 2637118"/>
            <a:gd name="connsiteY15" fmla="*/ 1643590 h 1700211"/>
            <a:gd name="connsiteX16" fmla="*/ 1954659 w 2637118"/>
            <a:gd name="connsiteY16" fmla="*/ 1645706 h 1700211"/>
            <a:gd name="connsiteX17" fmla="*/ 1827237 w 2637118"/>
            <a:gd name="connsiteY17" fmla="*/ 1656820 h 1700211"/>
            <a:gd name="connsiteX18" fmla="*/ 1631380 w 2637118"/>
            <a:gd name="connsiteY18" fmla="*/ 1668462 h 1700211"/>
            <a:gd name="connsiteX19" fmla="*/ 1525464 w 2637118"/>
            <a:gd name="connsiteY19" fmla="*/ 1663170 h 1700211"/>
            <a:gd name="connsiteX20" fmla="*/ 1138633 w 2637118"/>
            <a:gd name="connsiteY20" fmla="*/ 1689098 h 1700211"/>
            <a:gd name="connsiteX21" fmla="*/ 781717 w 2637118"/>
            <a:gd name="connsiteY21" fmla="*/ 1671107 h 1700211"/>
            <a:gd name="connsiteX22" fmla="*/ 330348 w 2637118"/>
            <a:gd name="connsiteY22" fmla="*/ 1700211 h 1700211"/>
            <a:gd name="connsiteX23" fmla="*/ 0 w 2637118"/>
            <a:gd name="connsiteY23" fmla="*/ 1667932 h 1700211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</a:cxnLst>
          <a:rect l="l" t="t" r="r" b="b"/>
          <a:pathLst>
            <a:path w="2637118" h="1700211">
              <a:moveTo>
                <a:pt x="0" y="1667932"/>
              </a:moveTo>
              <a:lnTo>
                <a:pt x="347837" y="1482724"/>
              </a:lnTo>
              <a:lnTo>
                <a:pt x="524172" y="1364720"/>
              </a:lnTo>
              <a:lnTo>
                <a:pt x="678134" y="1267355"/>
              </a:lnTo>
              <a:lnTo>
                <a:pt x="1118888" y="1049866"/>
              </a:lnTo>
              <a:lnTo>
                <a:pt x="1460300" y="860955"/>
              </a:lnTo>
              <a:lnTo>
                <a:pt x="1642862" y="750887"/>
              </a:lnTo>
              <a:lnTo>
                <a:pt x="1883592" y="569912"/>
              </a:lnTo>
              <a:lnTo>
                <a:pt x="2069601" y="468841"/>
              </a:lnTo>
              <a:lnTo>
                <a:pt x="2286247" y="350837"/>
              </a:lnTo>
              <a:cubicBezTo>
                <a:pt x="2343546" y="313178"/>
                <a:pt x="2341157" y="301360"/>
                <a:pt x="2399556" y="242887"/>
              </a:cubicBezTo>
              <a:lnTo>
                <a:pt x="2636642" y="0"/>
              </a:lnTo>
              <a:cubicBezTo>
                <a:pt x="2638230" y="477838"/>
                <a:pt x="2635202" y="1050925"/>
                <a:pt x="2636790" y="1528763"/>
              </a:cubicBezTo>
              <a:lnTo>
                <a:pt x="2445541" y="1580092"/>
              </a:lnTo>
              <a:lnTo>
                <a:pt x="2285132" y="1620307"/>
              </a:lnTo>
              <a:lnTo>
                <a:pt x="2138659" y="1643590"/>
              </a:lnTo>
              <a:lnTo>
                <a:pt x="1954659" y="1645706"/>
              </a:lnTo>
              <a:lnTo>
                <a:pt x="1827237" y="1656820"/>
              </a:lnTo>
              <a:lnTo>
                <a:pt x="1631380" y="1668462"/>
              </a:lnTo>
              <a:lnTo>
                <a:pt x="1525464" y="1663170"/>
              </a:lnTo>
              <a:lnTo>
                <a:pt x="1138633" y="1689098"/>
              </a:lnTo>
              <a:lnTo>
                <a:pt x="781717" y="1671107"/>
              </a:lnTo>
              <a:lnTo>
                <a:pt x="330348" y="1700211"/>
              </a:lnTo>
              <a:lnTo>
                <a:pt x="0" y="1667932"/>
              </a:lnTo>
              <a:close/>
            </a:path>
          </a:pathLst>
        </a:custGeom>
        <a:solidFill xmlns:a="http://schemas.openxmlformats.org/drawingml/2006/main">
          <a:srgbClr val="92D050">
            <a:alpha val="69804"/>
          </a:srgbClr>
        </a:solidFill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0.30008</cdr:x>
      <cdr:y>0.24883</cdr:y>
    </cdr:from>
    <cdr:to>
      <cdr:x>0.71477</cdr:x>
      <cdr:y>0.73105</cdr:y>
    </cdr:to>
    <cdr:sp macro="" textlink="">
      <cdr:nvSpPr>
        <cdr:cNvPr id="2" name="Freeform: Shape 1">
          <a:extLst xmlns:a="http://schemas.openxmlformats.org/drawingml/2006/main">
            <a:ext uri="{FF2B5EF4-FFF2-40B4-BE49-F238E27FC236}">
              <a16:creationId xmlns:a16="http://schemas.microsoft.com/office/drawing/2014/main" id="{7C0313E6-5F04-4185-9AF9-6585F511FE91}"/>
            </a:ext>
          </a:extLst>
        </cdr:cNvPr>
        <cdr:cNvSpPr/>
      </cdr:nvSpPr>
      <cdr:spPr bwMode="auto">
        <a:xfrm xmlns:a="http://schemas.openxmlformats.org/drawingml/2006/main">
          <a:off x="1751037" y="877297"/>
          <a:ext cx="2419787" cy="1700202"/>
        </a:xfrm>
        <a:custGeom xmlns:a="http://schemas.openxmlformats.org/drawingml/2006/main">
          <a:avLst/>
          <a:gdLst>
            <a:gd name="connsiteX0" fmla="*/ 0 w 2720975"/>
            <a:gd name="connsiteY0" fmla="*/ 1931988 h 1981200"/>
            <a:gd name="connsiteX1" fmla="*/ 365125 w 2720975"/>
            <a:gd name="connsiteY1" fmla="*/ 1717675 h 1981200"/>
            <a:gd name="connsiteX2" fmla="*/ 520700 w 2720975"/>
            <a:gd name="connsiteY2" fmla="*/ 1595438 h 1981200"/>
            <a:gd name="connsiteX3" fmla="*/ 649287 w 2720975"/>
            <a:gd name="connsiteY3" fmla="*/ 1493838 h 1981200"/>
            <a:gd name="connsiteX4" fmla="*/ 1096962 w 2720975"/>
            <a:gd name="connsiteY4" fmla="*/ 1250950 h 1981200"/>
            <a:gd name="connsiteX5" fmla="*/ 1392237 w 2720975"/>
            <a:gd name="connsiteY5" fmla="*/ 1081088 h 1981200"/>
            <a:gd name="connsiteX6" fmla="*/ 1574800 w 2720975"/>
            <a:gd name="connsiteY6" fmla="*/ 960438 h 1981200"/>
            <a:gd name="connsiteX7" fmla="*/ 1822450 w 2720975"/>
            <a:gd name="connsiteY7" fmla="*/ 760413 h 1981200"/>
            <a:gd name="connsiteX8" fmla="*/ 1992312 w 2720975"/>
            <a:gd name="connsiteY8" fmla="*/ 638175 h 1981200"/>
            <a:gd name="connsiteX9" fmla="*/ 2232025 w 2720975"/>
            <a:gd name="connsiteY9" fmla="*/ 503238 h 1981200"/>
            <a:gd name="connsiteX10" fmla="*/ 2287587 w 2720975"/>
            <a:gd name="connsiteY10" fmla="*/ 455613 h 1981200"/>
            <a:gd name="connsiteX11" fmla="*/ 2363787 w 2720975"/>
            <a:gd name="connsiteY11" fmla="*/ 388938 h 1981200"/>
            <a:gd name="connsiteX12" fmla="*/ 2716212 w 2720975"/>
            <a:gd name="connsiteY12" fmla="*/ 0 h 1981200"/>
            <a:gd name="connsiteX13" fmla="*/ 2720975 w 2720975"/>
            <a:gd name="connsiteY13" fmla="*/ 1433513 h 1981200"/>
            <a:gd name="connsiteX14" fmla="*/ 2359025 w 2720975"/>
            <a:gd name="connsiteY14" fmla="*/ 1666875 h 1981200"/>
            <a:gd name="connsiteX15" fmla="*/ 2270125 w 2720975"/>
            <a:gd name="connsiteY15" fmla="*/ 1736725 h 1981200"/>
            <a:gd name="connsiteX16" fmla="*/ 2135187 w 2720975"/>
            <a:gd name="connsiteY16" fmla="*/ 1838325 h 1981200"/>
            <a:gd name="connsiteX17" fmla="*/ 1955800 w 2720975"/>
            <a:gd name="connsiteY17" fmla="*/ 1946275 h 1981200"/>
            <a:gd name="connsiteX18" fmla="*/ 1839912 w 2720975"/>
            <a:gd name="connsiteY18" fmla="*/ 1970088 h 1981200"/>
            <a:gd name="connsiteX19" fmla="*/ 1625600 w 2720975"/>
            <a:gd name="connsiteY19" fmla="*/ 1960563 h 1981200"/>
            <a:gd name="connsiteX20" fmla="*/ 1533525 w 2720975"/>
            <a:gd name="connsiteY20" fmla="*/ 1951038 h 1981200"/>
            <a:gd name="connsiteX21" fmla="*/ 1089025 w 2720975"/>
            <a:gd name="connsiteY21" fmla="*/ 1981200 h 1981200"/>
            <a:gd name="connsiteX22" fmla="*/ 715962 w 2720975"/>
            <a:gd name="connsiteY22" fmla="*/ 1952625 h 1981200"/>
            <a:gd name="connsiteX23" fmla="*/ 322262 w 2720975"/>
            <a:gd name="connsiteY23" fmla="*/ 1935163 h 1981200"/>
            <a:gd name="connsiteX24" fmla="*/ 0 w 2720975"/>
            <a:gd name="connsiteY24" fmla="*/ 1931988 h 1981200"/>
            <a:gd name="connsiteX0" fmla="*/ 0 w 2733675"/>
            <a:gd name="connsiteY0" fmla="*/ 1943100 h 1981200"/>
            <a:gd name="connsiteX1" fmla="*/ 377825 w 2733675"/>
            <a:gd name="connsiteY1" fmla="*/ 1717675 h 1981200"/>
            <a:gd name="connsiteX2" fmla="*/ 533400 w 2733675"/>
            <a:gd name="connsiteY2" fmla="*/ 1595438 h 1981200"/>
            <a:gd name="connsiteX3" fmla="*/ 661987 w 2733675"/>
            <a:gd name="connsiteY3" fmla="*/ 1493838 h 1981200"/>
            <a:gd name="connsiteX4" fmla="*/ 1109662 w 2733675"/>
            <a:gd name="connsiteY4" fmla="*/ 1250950 h 1981200"/>
            <a:gd name="connsiteX5" fmla="*/ 1404937 w 2733675"/>
            <a:gd name="connsiteY5" fmla="*/ 1081088 h 1981200"/>
            <a:gd name="connsiteX6" fmla="*/ 1587500 w 2733675"/>
            <a:gd name="connsiteY6" fmla="*/ 960438 h 1981200"/>
            <a:gd name="connsiteX7" fmla="*/ 1835150 w 2733675"/>
            <a:gd name="connsiteY7" fmla="*/ 760413 h 1981200"/>
            <a:gd name="connsiteX8" fmla="*/ 2005012 w 2733675"/>
            <a:gd name="connsiteY8" fmla="*/ 638175 h 1981200"/>
            <a:gd name="connsiteX9" fmla="*/ 2244725 w 2733675"/>
            <a:gd name="connsiteY9" fmla="*/ 503238 h 1981200"/>
            <a:gd name="connsiteX10" fmla="*/ 2300287 w 2733675"/>
            <a:gd name="connsiteY10" fmla="*/ 455613 h 1981200"/>
            <a:gd name="connsiteX11" fmla="*/ 2376487 w 2733675"/>
            <a:gd name="connsiteY11" fmla="*/ 388938 h 1981200"/>
            <a:gd name="connsiteX12" fmla="*/ 2728912 w 2733675"/>
            <a:gd name="connsiteY12" fmla="*/ 0 h 1981200"/>
            <a:gd name="connsiteX13" fmla="*/ 2733675 w 2733675"/>
            <a:gd name="connsiteY13" fmla="*/ 1433513 h 1981200"/>
            <a:gd name="connsiteX14" fmla="*/ 2371725 w 2733675"/>
            <a:gd name="connsiteY14" fmla="*/ 1666875 h 1981200"/>
            <a:gd name="connsiteX15" fmla="*/ 2282825 w 2733675"/>
            <a:gd name="connsiteY15" fmla="*/ 1736725 h 1981200"/>
            <a:gd name="connsiteX16" fmla="*/ 2147887 w 2733675"/>
            <a:gd name="connsiteY16" fmla="*/ 1838325 h 1981200"/>
            <a:gd name="connsiteX17" fmla="*/ 1968500 w 2733675"/>
            <a:gd name="connsiteY17" fmla="*/ 1946275 h 1981200"/>
            <a:gd name="connsiteX18" fmla="*/ 1852612 w 2733675"/>
            <a:gd name="connsiteY18" fmla="*/ 1970088 h 1981200"/>
            <a:gd name="connsiteX19" fmla="*/ 1638300 w 2733675"/>
            <a:gd name="connsiteY19" fmla="*/ 1960563 h 1981200"/>
            <a:gd name="connsiteX20" fmla="*/ 1546225 w 2733675"/>
            <a:gd name="connsiteY20" fmla="*/ 1951038 h 1981200"/>
            <a:gd name="connsiteX21" fmla="*/ 1101725 w 2733675"/>
            <a:gd name="connsiteY21" fmla="*/ 1981200 h 1981200"/>
            <a:gd name="connsiteX22" fmla="*/ 728662 w 2733675"/>
            <a:gd name="connsiteY22" fmla="*/ 1952625 h 1981200"/>
            <a:gd name="connsiteX23" fmla="*/ 334962 w 2733675"/>
            <a:gd name="connsiteY23" fmla="*/ 1935163 h 1981200"/>
            <a:gd name="connsiteX24" fmla="*/ 0 w 2733675"/>
            <a:gd name="connsiteY24" fmla="*/ 1943100 h 1981200"/>
            <a:gd name="connsiteX0" fmla="*/ 0 w 2719834"/>
            <a:gd name="connsiteY0" fmla="*/ 1898650 h 1981200"/>
            <a:gd name="connsiteX1" fmla="*/ 363984 w 2719834"/>
            <a:gd name="connsiteY1" fmla="*/ 1717675 h 1981200"/>
            <a:gd name="connsiteX2" fmla="*/ 519559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19559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307008 w 2719834"/>
            <a:gd name="connsiteY9" fmla="*/ 587905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51037 w 2719834"/>
            <a:gd name="connsiteY10" fmla="*/ 523347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51037 w 2719834"/>
            <a:gd name="connsiteY10" fmla="*/ 523347 h 1981200"/>
            <a:gd name="connsiteX11" fmla="*/ 2413396 w 2719834"/>
            <a:gd name="connsiteY11" fmla="*/ 473605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41811 w 2719834"/>
            <a:gd name="connsiteY10" fmla="*/ 516997 h 1981200"/>
            <a:gd name="connsiteX11" fmla="*/ 2413396 w 2719834"/>
            <a:gd name="connsiteY11" fmla="*/ 473605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667932 h 1750482"/>
            <a:gd name="connsiteX1" fmla="*/ 347837 w 2719834"/>
            <a:gd name="connsiteY1" fmla="*/ 1482724 h 1750482"/>
            <a:gd name="connsiteX2" fmla="*/ 524172 w 2719834"/>
            <a:gd name="connsiteY2" fmla="*/ 1364720 h 1750482"/>
            <a:gd name="connsiteX3" fmla="*/ 678134 w 2719834"/>
            <a:gd name="connsiteY3" fmla="*/ 1267355 h 1750482"/>
            <a:gd name="connsiteX4" fmla="*/ 1118888 w 2719834"/>
            <a:gd name="connsiteY4" fmla="*/ 1049866 h 1750482"/>
            <a:gd name="connsiteX5" fmla="*/ 1460300 w 2719834"/>
            <a:gd name="connsiteY5" fmla="*/ 860955 h 1750482"/>
            <a:gd name="connsiteX6" fmla="*/ 1642862 w 2719834"/>
            <a:gd name="connsiteY6" fmla="*/ 750887 h 1750482"/>
            <a:gd name="connsiteX7" fmla="*/ 1883592 w 2719834"/>
            <a:gd name="connsiteY7" fmla="*/ 569912 h 1750482"/>
            <a:gd name="connsiteX8" fmla="*/ 2069601 w 2719834"/>
            <a:gd name="connsiteY8" fmla="*/ 468841 h 1750482"/>
            <a:gd name="connsiteX9" fmla="*/ 2286247 w 2719834"/>
            <a:gd name="connsiteY9" fmla="*/ 350837 h 1750482"/>
            <a:gd name="connsiteX10" fmla="*/ 2341811 w 2719834"/>
            <a:gd name="connsiteY10" fmla="*/ 286279 h 1750482"/>
            <a:gd name="connsiteX11" fmla="*/ 2413396 w 2719834"/>
            <a:gd name="connsiteY11" fmla="*/ 242887 h 1750482"/>
            <a:gd name="connsiteX12" fmla="*/ 2636642 w 2719834"/>
            <a:gd name="connsiteY12" fmla="*/ 0 h 1750482"/>
            <a:gd name="connsiteX13" fmla="*/ 2719834 w 2719834"/>
            <a:gd name="connsiteY13" fmla="*/ 1202795 h 1750482"/>
            <a:gd name="connsiteX14" fmla="*/ 2357884 w 2719834"/>
            <a:gd name="connsiteY14" fmla="*/ 1436157 h 1750482"/>
            <a:gd name="connsiteX15" fmla="*/ 2268984 w 2719834"/>
            <a:gd name="connsiteY15" fmla="*/ 1506007 h 1750482"/>
            <a:gd name="connsiteX16" fmla="*/ 2134046 w 2719834"/>
            <a:gd name="connsiteY16" fmla="*/ 1607607 h 1750482"/>
            <a:gd name="connsiteX17" fmla="*/ 1954659 w 2719834"/>
            <a:gd name="connsiteY17" fmla="*/ 1715557 h 1750482"/>
            <a:gd name="connsiteX18" fmla="*/ 1838771 w 2719834"/>
            <a:gd name="connsiteY18" fmla="*/ 1739370 h 1750482"/>
            <a:gd name="connsiteX19" fmla="*/ 1624459 w 2719834"/>
            <a:gd name="connsiteY19" fmla="*/ 1729845 h 1750482"/>
            <a:gd name="connsiteX20" fmla="*/ 1532384 w 2719834"/>
            <a:gd name="connsiteY20" fmla="*/ 1720320 h 1750482"/>
            <a:gd name="connsiteX21" fmla="*/ 1087884 w 2719834"/>
            <a:gd name="connsiteY21" fmla="*/ 1750482 h 1750482"/>
            <a:gd name="connsiteX22" fmla="*/ 714821 w 2719834"/>
            <a:gd name="connsiteY22" fmla="*/ 1721907 h 1750482"/>
            <a:gd name="connsiteX23" fmla="*/ 321121 w 2719834"/>
            <a:gd name="connsiteY23" fmla="*/ 1704445 h 1750482"/>
            <a:gd name="connsiteX24" fmla="*/ 0 w 2719834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357884 w 2637118"/>
            <a:gd name="connsiteY14" fmla="*/ 1436157 h 1750482"/>
            <a:gd name="connsiteX15" fmla="*/ 2268984 w 2637118"/>
            <a:gd name="connsiteY15" fmla="*/ 15060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68984 w 2637118"/>
            <a:gd name="connsiteY15" fmla="*/ 15060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48352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48352 h 1750482"/>
            <a:gd name="connsiteX19" fmla="*/ 1631380 w 2637118"/>
            <a:gd name="connsiteY19" fmla="*/ 1668462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56820 h 1750482"/>
            <a:gd name="connsiteX19" fmla="*/ 1631380 w 2637118"/>
            <a:gd name="connsiteY19" fmla="*/ 1668462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56820 h 1750482"/>
            <a:gd name="connsiteX19" fmla="*/ 1631380 w 2637118"/>
            <a:gd name="connsiteY19" fmla="*/ 1668462 h 1750482"/>
            <a:gd name="connsiteX20" fmla="*/ 1525464 w 2637118"/>
            <a:gd name="connsiteY20" fmla="*/ 166317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21907"/>
            <a:gd name="connsiteX1" fmla="*/ 347837 w 2637118"/>
            <a:gd name="connsiteY1" fmla="*/ 1482724 h 1721907"/>
            <a:gd name="connsiteX2" fmla="*/ 524172 w 2637118"/>
            <a:gd name="connsiteY2" fmla="*/ 1364720 h 1721907"/>
            <a:gd name="connsiteX3" fmla="*/ 678134 w 2637118"/>
            <a:gd name="connsiteY3" fmla="*/ 1267355 h 1721907"/>
            <a:gd name="connsiteX4" fmla="*/ 1118888 w 2637118"/>
            <a:gd name="connsiteY4" fmla="*/ 1049866 h 1721907"/>
            <a:gd name="connsiteX5" fmla="*/ 1460300 w 2637118"/>
            <a:gd name="connsiteY5" fmla="*/ 860955 h 1721907"/>
            <a:gd name="connsiteX6" fmla="*/ 1642862 w 2637118"/>
            <a:gd name="connsiteY6" fmla="*/ 750887 h 1721907"/>
            <a:gd name="connsiteX7" fmla="*/ 1883592 w 2637118"/>
            <a:gd name="connsiteY7" fmla="*/ 569912 h 1721907"/>
            <a:gd name="connsiteX8" fmla="*/ 2069601 w 2637118"/>
            <a:gd name="connsiteY8" fmla="*/ 468841 h 1721907"/>
            <a:gd name="connsiteX9" fmla="*/ 2286247 w 2637118"/>
            <a:gd name="connsiteY9" fmla="*/ 350837 h 1721907"/>
            <a:gd name="connsiteX10" fmla="*/ 2341811 w 2637118"/>
            <a:gd name="connsiteY10" fmla="*/ 286279 h 1721907"/>
            <a:gd name="connsiteX11" fmla="*/ 2413396 w 2637118"/>
            <a:gd name="connsiteY11" fmla="*/ 242887 h 1721907"/>
            <a:gd name="connsiteX12" fmla="*/ 2636642 w 2637118"/>
            <a:gd name="connsiteY12" fmla="*/ 0 h 1721907"/>
            <a:gd name="connsiteX13" fmla="*/ 2636790 w 2637118"/>
            <a:gd name="connsiteY13" fmla="*/ 1528763 h 1721907"/>
            <a:gd name="connsiteX14" fmla="*/ 2445541 w 2637118"/>
            <a:gd name="connsiteY14" fmla="*/ 1580092 h 1721907"/>
            <a:gd name="connsiteX15" fmla="*/ 2285132 w 2637118"/>
            <a:gd name="connsiteY15" fmla="*/ 1620307 h 1721907"/>
            <a:gd name="connsiteX16" fmla="*/ 2138659 w 2637118"/>
            <a:gd name="connsiteY16" fmla="*/ 1643590 h 1721907"/>
            <a:gd name="connsiteX17" fmla="*/ 1954659 w 2637118"/>
            <a:gd name="connsiteY17" fmla="*/ 1645706 h 1721907"/>
            <a:gd name="connsiteX18" fmla="*/ 1827237 w 2637118"/>
            <a:gd name="connsiteY18" fmla="*/ 1656820 h 1721907"/>
            <a:gd name="connsiteX19" fmla="*/ 1631380 w 2637118"/>
            <a:gd name="connsiteY19" fmla="*/ 1668462 h 1721907"/>
            <a:gd name="connsiteX20" fmla="*/ 1525464 w 2637118"/>
            <a:gd name="connsiteY20" fmla="*/ 1663170 h 1721907"/>
            <a:gd name="connsiteX21" fmla="*/ 1117872 w 2637118"/>
            <a:gd name="connsiteY21" fmla="*/ 1682748 h 1721907"/>
            <a:gd name="connsiteX22" fmla="*/ 714821 w 2637118"/>
            <a:gd name="connsiteY22" fmla="*/ 1721907 h 1721907"/>
            <a:gd name="connsiteX23" fmla="*/ 321121 w 2637118"/>
            <a:gd name="connsiteY23" fmla="*/ 1704445 h 1721907"/>
            <a:gd name="connsiteX24" fmla="*/ 0 w 2637118"/>
            <a:gd name="connsiteY24" fmla="*/ 1667932 h 1721907"/>
            <a:gd name="connsiteX0" fmla="*/ 0 w 2637118"/>
            <a:gd name="connsiteY0" fmla="*/ 1667932 h 1704445"/>
            <a:gd name="connsiteX1" fmla="*/ 347837 w 2637118"/>
            <a:gd name="connsiteY1" fmla="*/ 1482724 h 1704445"/>
            <a:gd name="connsiteX2" fmla="*/ 524172 w 2637118"/>
            <a:gd name="connsiteY2" fmla="*/ 1364720 h 1704445"/>
            <a:gd name="connsiteX3" fmla="*/ 678134 w 2637118"/>
            <a:gd name="connsiteY3" fmla="*/ 1267355 h 1704445"/>
            <a:gd name="connsiteX4" fmla="*/ 1118888 w 2637118"/>
            <a:gd name="connsiteY4" fmla="*/ 1049866 h 1704445"/>
            <a:gd name="connsiteX5" fmla="*/ 1460300 w 2637118"/>
            <a:gd name="connsiteY5" fmla="*/ 860955 h 1704445"/>
            <a:gd name="connsiteX6" fmla="*/ 1642862 w 2637118"/>
            <a:gd name="connsiteY6" fmla="*/ 750887 h 1704445"/>
            <a:gd name="connsiteX7" fmla="*/ 1883592 w 2637118"/>
            <a:gd name="connsiteY7" fmla="*/ 569912 h 1704445"/>
            <a:gd name="connsiteX8" fmla="*/ 2069601 w 2637118"/>
            <a:gd name="connsiteY8" fmla="*/ 468841 h 1704445"/>
            <a:gd name="connsiteX9" fmla="*/ 2286247 w 2637118"/>
            <a:gd name="connsiteY9" fmla="*/ 350837 h 1704445"/>
            <a:gd name="connsiteX10" fmla="*/ 2341811 w 2637118"/>
            <a:gd name="connsiteY10" fmla="*/ 286279 h 1704445"/>
            <a:gd name="connsiteX11" fmla="*/ 2413396 w 2637118"/>
            <a:gd name="connsiteY11" fmla="*/ 242887 h 1704445"/>
            <a:gd name="connsiteX12" fmla="*/ 2636642 w 2637118"/>
            <a:gd name="connsiteY12" fmla="*/ 0 h 1704445"/>
            <a:gd name="connsiteX13" fmla="*/ 2636790 w 2637118"/>
            <a:gd name="connsiteY13" fmla="*/ 1528763 h 1704445"/>
            <a:gd name="connsiteX14" fmla="*/ 2445541 w 2637118"/>
            <a:gd name="connsiteY14" fmla="*/ 1580092 h 1704445"/>
            <a:gd name="connsiteX15" fmla="*/ 2285132 w 2637118"/>
            <a:gd name="connsiteY15" fmla="*/ 1620307 h 1704445"/>
            <a:gd name="connsiteX16" fmla="*/ 2138659 w 2637118"/>
            <a:gd name="connsiteY16" fmla="*/ 1643590 h 1704445"/>
            <a:gd name="connsiteX17" fmla="*/ 1954659 w 2637118"/>
            <a:gd name="connsiteY17" fmla="*/ 1645706 h 1704445"/>
            <a:gd name="connsiteX18" fmla="*/ 1827237 w 2637118"/>
            <a:gd name="connsiteY18" fmla="*/ 1656820 h 1704445"/>
            <a:gd name="connsiteX19" fmla="*/ 1631380 w 2637118"/>
            <a:gd name="connsiteY19" fmla="*/ 1668462 h 1704445"/>
            <a:gd name="connsiteX20" fmla="*/ 1525464 w 2637118"/>
            <a:gd name="connsiteY20" fmla="*/ 1663170 h 1704445"/>
            <a:gd name="connsiteX21" fmla="*/ 1117872 w 2637118"/>
            <a:gd name="connsiteY21" fmla="*/ 1682748 h 1704445"/>
            <a:gd name="connsiteX22" fmla="*/ 781717 w 2637118"/>
            <a:gd name="connsiteY22" fmla="*/ 1671107 h 1704445"/>
            <a:gd name="connsiteX23" fmla="*/ 321121 w 2637118"/>
            <a:gd name="connsiteY23" fmla="*/ 1704445 h 1704445"/>
            <a:gd name="connsiteX24" fmla="*/ 0 w 2637118"/>
            <a:gd name="connsiteY24" fmla="*/ 1667932 h 1704445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41811 w 2637118"/>
            <a:gd name="connsiteY10" fmla="*/ 286279 h 1700211"/>
            <a:gd name="connsiteX11" fmla="*/ 2413396 w 2637118"/>
            <a:gd name="connsiteY11" fmla="*/ 242887 h 1700211"/>
            <a:gd name="connsiteX12" fmla="*/ 2636642 w 2637118"/>
            <a:gd name="connsiteY12" fmla="*/ 0 h 1700211"/>
            <a:gd name="connsiteX13" fmla="*/ 2636790 w 2637118"/>
            <a:gd name="connsiteY13" fmla="*/ 1528763 h 1700211"/>
            <a:gd name="connsiteX14" fmla="*/ 2445541 w 2637118"/>
            <a:gd name="connsiteY14" fmla="*/ 1580092 h 1700211"/>
            <a:gd name="connsiteX15" fmla="*/ 2285132 w 2637118"/>
            <a:gd name="connsiteY15" fmla="*/ 1620307 h 1700211"/>
            <a:gd name="connsiteX16" fmla="*/ 2138659 w 2637118"/>
            <a:gd name="connsiteY16" fmla="*/ 1643590 h 1700211"/>
            <a:gd name="connsiteX17" fmla="*/ 1954659 w 2637118"/>
            <a:gd name="connsiteY17" fmla="*/ 1645706 h 1700211"/>
            <a:gd name="connsiteX18" fmla="*/ 1827237 w 2637118"/>
            <a:gd name="connsiteY18" fmla="*/ 1656820 h 1700211"/>
            <a:gd name="connsiteX19" fmla="*/ 1631380 w 2637118"/>
            <a:gd name="connsiteY19" fmla="*/ 1668462 h 1700211"/>
            <a:gd name="connsiteX20" fmla="*/ 1525464 w 2637118"/>
            <a:gd name="connsiteY20" fmla="*/ 1663170 h 1700211"/>
            <a:gd name="connsiteX21" fmla="*/ 1117872 w 2637118"/>
            <a:gd name="connsiteY21" fmla="*/ 1682748 h 1700211"/>
            <a:gd name="connsiteX22" fmla="*/ 781717 w 2637118"/>
            <a:gd name="connsiteY22" fmla="*/ 1671107 h 1700211"/>
            <a:gd name="connsiteX23" fmla="*/ 330348 w 2637118"/>
            <a:gd name="connsiteY23" fmla="*/ 1700211 h 1700211"/>
            <a:gd name="connsiteX24" fmla="*/ 0 w 2637118"/>
            <a:gd name="connsiteY24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41811 w 2637118"/>
            <a:gd name="connsiteY10" fmla="*/ 286279 h 1700211"/>
            <a:gd name="connsiteX11" fmla="*/ 2413396 w 2637118"/>
            <a:gd name="connsiteY11" fmla="*/ 242887 h 1700211"/>
            <a:gd name="connsiteX12" fmla="*/ 2636642 w 2637118"/>
            <a:gd name="connsiteY12" fmla="*/ 0 h 1700211"/>
            <a:gd name="connsiteX13" fmla="*/ 2636790 w 2637118"/>
            <a:gd name="connsiteY13" fmla="*/ 1528763 h 1700211"/>
            <a:gd name="connsiteX14" fmla="*/ 2445541 w 2637118"/>
            <a:gd name="connsiteY14" fmla="*/ 1580092 h 1700211"/>
            <a:gd name="connsiteX15" fmla="*/ 2285132 w 2637118"/>
            <a:gd name="connsiteY15" fmla="*/ 1620307 h 1700211"/>
            <a:gd name="connsiteX16" fmla="*/ 2138659 w 2637118"/>
            <a:gd name="connsiteY16" fmla="*/ 1643590 h 1700211"/>
            <a:gd name="connsiteX17" fmla="*/ 1954659 w 2637118"/>
            <a:gd name="connsiteY17" fmla="*/ 1645706 h 1700211"/>
            <a:gd name="connsiteX18" fmla="*/ 1827237 w 2637118"/>
            <a:gd name="connsiteY18" fmla="*/ 1656820 h 1700211"/>
            <a:gd name="connsiteX19" fmla="*/ 1631380 w 2637118"/>
            <a:gd name="connsiteY19" fmla="*/ 1668462 h 1700211"/>
            <a:gd name="connsiteX20" fmla="*/ 1525464 w 2637118"/>
            <a:gd name="connsiteY20" fmla="*/ 1663170 h 1700211"/>
            <a:gd name="connsiteX21" fmla="*/ 1138633 w 2637118"/>
            <a:gd name="connsiteY21" fmla="*/ 1689098 h 1700211"/>
            <a:gd name="connsiteX22" fmla="*/ 781717 w 2637118"/>
            <a:gd name="connsiteY22" fmla="*/ 1671107 h 1700211"/>
            <a:gd name="connsiteX23" fmla="*/ 330348 w 2637118"/>
            <a:gd name="connsiteY23" fmla="*/ 1700211 h 1700211"/>
            <a:gd name="connsiteX24" fmla="*/ 0 w 2637118"/>
            <a:gd name="connsiteY24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413396 w 2637118"/>
            <a:gd name="connsiteY10" fmla="*/ 242887 h 1700211"/>
            <a:gd name="connsiteX11" fmla="*/ 2636642 w 2637118"/>
            <a:gd name="connsiteY11" fmla="*/ 0 h 1700211"/>
            <a:gd name="connsiteX12" fmla="*/ 2636790 w 2637118"/>
            <a:gd name="connsiteY12" fmla="*/ 1528763 h 1700211"/>
            <a:gd name="connsiteX13" fmla="*/ 2445541 w 2637118"/>
            <a:gd name="connsiteY13" fmla="*/ 1580092 h 1700211"/>
            <a:gd name="connsiteX14" fmla="*/ 2285132 w 2637118"/>
            <a:gd name="connsiteY14" fmla="*/ 1620307 h 1700211"/>
            <a:gd name="connsiteX15" fmla="*/ 2138659 w 2637118"/>
            <a:gd name="connsiteY15" fmla="*/ 1643590 h 1700211"/>
            <a:gd name="connsiteX16" fmla="*/ 1954659 w 2637118"/>
            <a:gd name="connsiteY16" fmla="*/ 1645706 h 1700211"/>
            <a:gd name="connsiteX17" fmla="*/ 1827237 w 2637118"/>
            <a:gd name="connsiteY17" fmla="*/ 1656820 h 1700211"/>
            <a:gd name="connsiteX18" fmla="*/ 1631380 w 2637118"/>
            <a:gd name="connsiteY18" fmla="*/ 1668462 h 1700211"/>
            <a:gd name="connsiteX19" fmla="*/ 1525464 w 2637118"/>
            <a:gd name="connsiteY19" fmla="*/ 1663170 h 1700211"/>
            <a:gd name="connsiteX20" fmla="*/ 1138633 w 2637118"/>
            <a:gd name="connsiteY20" fmla="*/ 1689098 h 1700211"/>
            <a:gd name="connsiteX21" fmla="*/ 781717 w 2637118"/>
            <a:gd name="connsiteY21" fmla="*/ 1671107 h 1700211"/>
            <a:gd name="connsiteX22" fmla="*/ 330348 w 2637118"/>
            <a:gd name="connsiteY22" fmla="*/ 1700211 h 1700211"/>
            <a:gd name="connsiteX23" fmla="*/ 0 w 2637118"/>
            <a:gd name="connsiteY23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99556 w 2637118"/>
            <a:gd name="connsiteY10" fmla="*/ 242887 h 1700211"/>
            <a:gd name="connsiteX11" fmla="*/ 2636642 w 2637118"/>
            <a:gd name="connsiteY11" fmla="*/ 0 h 1700211"/>
            <a:gd name="connsiteX12" fmla="*/ 2636790 w 2637118"/>
            <a:gd name="connsiteY12" fmla="*/ 1528763 h 1700211"/>
            <a:gd name="connsiteX13" fmla="*/ 2445541 w 2637118"/>
            <a:gd name="connsiteY13" fmla="*/ 1580092 h 1700211"/>
            <a:gd name="connsiteX14" fmla="*/ 2285132 w 2637118"/>
            <a:gd name="connsiteY14" fmla="*/ 1620307 h 1700211"/>
            <a:gd name="connsiteX15" fmla="*/ 2138659 w 2637118"/>
            <a:gd name="connsiteY15" fmla="*/ 1643590 h 1700211"/>
            <a:gd name="connsiteX16" fmla="*/ 1954659 w 2637118"/>
            <a:gd name="connsiteY16" fmla="*/ 1645706 h 1700211"/>
            <a:gd name="connsiteX17" fmla="*/ 1827237 w 2637118"/>
            <a:gd name="connsiteY17" fmla="*/ 1656820 h 1700211"/>
            <a:gd name="connsiteX18" fmla="*/ 1631380 w 2637118"/>
            <a:gd name="connsiteY18" fmla="*/ 1668462 h 1700211"/>
            <a:gd name="connsiteX19" fmla="*/ 1525464 w 2637118"/>
            <a:gd name="connsiteY19" fmla="*/ 1663170 h 1700211"/>
            <a:gd name="connsiteX20" fmla="*/ 1138633 w 2637118"/>
            <a:gd name="connsiteY20" fmla="*/ 1689098 h 1700211"/>
            <a:gd name="connsiteX21" fmla="*/ 781717 w 2637118"/>
            <a:gd name="connsiteY21" fmla="*/ 1671107 h 1700211"/>
            <a:gd name="connsiteX22" fmla="*/ 330348 w 2637118"/>
            <a:gd name="connsiteY22" fmla="*/ 1700211 h 1700211"/>
            <a:gd name="connsiteX23" fmla="*/ 0 w 2637118"/>
            <a:gd name="connsiteY23" fmla="*/ 1667932 h 1700211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</a:cxnLst>
          <a:rect l="l" t="t" r="r" b="b"/>
          <a:pathLst>
            <a:path w="2637118" h="1700211">
              <a:moveTo>
                <a:pt x="0" y="1667932"/>
              </a:moveTo>
              <a:lnTo>
                <a:pt x="347837" y="1482724"/>
              </a:lnTo>
              <a:lnTo>
                <a:pt x="524172" y="1364720"/>
              </a:lnTo>
              <a:lnTo>
                <a:pt x="678134" y="1267355"/>
              </a:lnTo>
              <a:lnTo>
                <a:pt x="1118888" y="1049866"/>
              </a:lnTo>
              <a:lnTo>
                <a:pt x="1460300" y="860955"/>
              </a:lnTo>
              <a:lnTo>
                <a:pt x="1642862" y="750887"/>
              </a:lnTo>
              <a:lnTo>
                <a:pt x="1883592" y="569912"/>
              </a:lnTo>
              <a:lnTo>
                <a:pt x="2069601" y="468841"/>
              </a:lnTo>
              <a:lnTo>
                <a:pt x="2286247" y="350837"/>
              </a:lnTo>
              <a:cubicBezTo>
                <a:pt x="2343546" y="313178"/>
                <a:pt x="2341157" y="301360"/>
                <a:pt x="2399556" y="242887"/>
              </a:cubicBezTo>
              <a:lnTo>
                <a:pt x="2636642" y="0"/>
              </a:lnTo>
              <a:cubicBezTo>
                <a:pt x="2638230" y="477838"/>
                <a:pt x="2635202" y="1050925"/>
                <a:pt x="2636790" y="1528763"/>
              </a:cubicBezTo>
              <a:lnTo>
                <a:pt x="2445541" y="1580092"/>
              </a:lnTo>
              <a:lnTo>
                <a:pt x="2285132" y="1620307"/>
              </a:lnTo>
              <a:lnTo>
                <a:pt x="2138659" y="1643590"/>
              </a:lnTo>
              <a:lnTo>
                <a:pt x="1954659" y="1645706"/>
              </a:lnTo>
              <a:lnTo>
                <a:pt x="1827237" y="1656820"/>
              </a:lnTo>
              <a:lnTo>
                <a:pt x="1631380" y="1668462"/>
              </a:lnTo>
              <a:lnTo>
                <a:pt x="1525464" y="1663170"/>
              </a:lnTo>
              <a:lnTo>
                <a:pt x="1138633" y="1689098"/>
              </a:lnTo>
              <a:lnTo>
                <a:pt x="781717" y="1671107"/>
              </a:lnTo>
              <a:lnTo>
                <a:pt x="330348" y="1700211"/>
              </a:lnTo>
              <a:lnTo>
                <a:pt x="0" y="1667932"/>
              </a:lnTo>
              <a:close/>
            </a:path>
          </a:pathLst>
        </a:custGeom>
        <a:solidFill xmlns:a="http://schemas.openxmlformats.org/drawingml/2006/main">
          <a:srgbClr val="92D050">
            <a:alpha val="69804"/>
          </a:srgbClr>
        </a:solidFill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0.30008</cdr:x>
      <cdr:y>0.24883</cdr:y>
    </cdr:from>
    <cdr:to>
      <cdr:x>0.71477</cdr:x>
      <cdr:y>0.73105</cdr:y>
    </cdr:to>
    <cdr:sp macro="" textlink="">
      <cdr:nvSpPr>
        <cdr:cNvPr id="2" name="Freeform: Shape 1">
          <a:extLst xmlns:a="http://schemas.openxmlformats.org/drawingml/2006/main">
            <a:ext uri="{FF2B5EF4-FFF2-40B4-BE49-F238E27FC236}">
              <a16:creationId xmlns:a16="http://schemas.microsoft.com/office/drawing/2014/main" id="{7C0313E6-5F04-4185-9AF9-6585F511FE91}"/>
            </a:ext>
          </a:extLst>
        </cdr:cNvPr>
        <cdr:cNvSpPr/>
      </cdr:nvSpPr>
      <cdr:spPr bwMode="auto">
        <a:xfrm xmlns:a="http://schemas.openxmlformats.org/drawingml/2006/main">
          <a:off x="1751037" y="877297"/>
          <a:ext cx="2419787" cy="1700202"/>
        </a:xfrm>
        <a:custGeom xmlns:a="http://schemas.openxmlformats.org/drawingml/2006/main">
          <a:avLst/>
          <a:gdLst>
            <a:gd name="connsiteX0" fmla="*/ 0 w 2720975"/>
            <a:gd name="connsiteY0" fmla="*/ 1931988 h 1981200"/>
            <a:gd name="connsiteX1" fmla="*/ 365125 w 2720975"/>
            <a:gd name="connsiteY1" fmla="*/ 1717675 h 1981200"/>
            <a:gd name="connsiteX2" fmla="*/ 520700 w 2720975"/>
            <a:gd name="connsiteY2" fmla="*/ 1595438 h 1981200"/>
            <a:gd name="connsiteX3" fmla="*/ 649287 w 2720975"/>
            <a:gd name="connsiteY3" fmla="*/ 1493838 h 1981200"/>
            <a:gd name="connsiteX4" fmla="*/ 1096962 w 2720975"/>
            <a:gd name="connsiteY4" fmla="*/ 1250950 h 1981200"/>
            <a:gd name="connsiteX5" fmla="*/ 1392237 w 2720975"/>
            <a:gd name="connsiteY5" fmla="*/ 1081088 h 1981200"/>
            <a:gd name="connsiteX6" fmla="*/ 1574800 w 2720975"/>
            <a:gd name="connsiteY6" fmla="*/ 960438 h 1981200"/>
            <a:gd name="connsiteX7" fmla="*/ 1822450 w 2720975"/>
            <a:gd name="connsiteY7" fmla="*/ 760413 h 1981200"/>
            <a:gd name="connsiteX8" fmla="*/ 1992312 w 2720975"/>
            <a:gd name="connsiteY8" fmla="*/ 638175 h 1981200"/>
            <a:gd name="connsiteX9" fmla="*/ 2232025 w 2720975"/>
            <a:gd name="connsiteY9" fmla="*/ 503238 h 1981200"/>
            <a:gd name="connsiteX10" fmla="*/ 2287587 w 2720975"/>
            <a:gd name="connsiteY10" fmla="*/ 455613 h 1981200"/>
            <a:gd name="connsiteX11" fmla="*/ 2363787 w 2720975"/>
            <a:gd name="connsiteY11" fmla="*/ 388938 h 1981200"/>
            <a:gd name="connsiteX12" fmla="*/ 2716212 w 2720975"/>
            <a:gd name="connsiteY12" fmla="*/ 0 h 1981200"/>
            <a:gd name="connsiteX13" fmla="*/ 2720975 w 2720975"/>
            <a:gd name="connsiteY13" fmla="*/ 1433513 h 1981200"/>
            <a:gd name="connsiteX14" fmla="*/ 2359025 w 2720975"/>
            <a:gd name="connsiteY14" fmla="*/ 1666875 h 1981200"/>
            <a:gd name="connsiteX15" fmla="*/ 2270125 w 2720975"/>
            <a:gd name="connsiteY15" fmla="*/ 1736725 h 1981200"/>
            <a:gd name="connsiteX16" fmla="*/ 2135187 w 2720975"/>
            <a:gd name="connsiteY16" fmla="*/ 1838325 h 1981200"/>
            <a:gd name="connsiteX17" fmla="*/ 1955800 w 2720975"/>
            <a:gd name="connsiteY17" fmla="*/ 1946275 h 1981200"/>
            <a:gd name="connsiteX18" fmla="*/ 1839912 w 2720975"/>
            <a:gd name="connsiteY18" fmla="*/ 1970088 h 1981200"/>
            <a:gd name="connsiteX19" fmla="*/ 1625600 w 2720975"/>
            <a:gd name="connsiteY19" fmla="*/ 1960563 h 1981200"/>
            <a:gd name="connsiteX20" fmla="*/ 1533525 w 2720975"/>
            <a:gd name="connsiteY20" fmla="*/ 1951038 h 1981200"/>
            <a:gd name="connsiteX21" fmla="*/ 1089025 w 2720975"/>
            <a:gd name="connsiteY21" fmla="*/ 1981200 h 1981200"/>
            <a:gd name="connsiteX22" fmla="*/ 715962 w 2720975"/>
            <a:gd name="connsiteY22" fmla="*/ 1952625 h 1981200"/>
            <a:gd name="connsiteX23" fmla="*/ 322262 w 2720975"/>
            <a:gd name="connsiteY23" fmla="*/ 1935163 h 1981200"/>
            <a:gd name="connsiteX24" fmla="*/ 0 w 2720975"/>
            <a:gd name="connsiteY24" fmla="*/ 1931988 h 1981200"/>
            <a:gd name="connsiteX0" fmla="*/ 0 w 2733675"/>
            <a:gd name="connsiteY0" fmla="*/ 1943100 h 1981200"/>
            <a:gd name="connsiteX1" fmla="*/ 377825 w 2733675"/>
            <a:gd name="connsiteY1" fmla="*/ 1717675 h 1981200"/>
            <a:gd name="connsiteX2" fmla="*/ 533400 w 2733675"/>
            <a:gd name="connsiteY2" fmla="*/ 1595438 h 1981200"/>
            <a:gd name="connsiteX3" fmla="*/ 661987 w 2733675"/>
            <a:gd name="connsiteY3" fmla="*/ 1493838 h 1981200"/>
            <a:gd name="connsiteX4" fmla="*/ 1109662 w 2733675"/>
            <a:gd name="connsiteY4" fmla="*/ 1250950 h 1981200"/>
            <a:gd name="connsiteX5" fmla="*/ 1404937 w 2733675"/>
            <a:gd name="connsiteY5" fmla="*/ 1081088 h 1981200"/>
            <a:gd name="connsiteX6" fmla="*/ 1587500 w 2733675"/>
            <a:gd name="connsiteY6" fmla="*/ 960438 h 1981200"/>
            <a:gd name="connsiteX7" fmla="*/ 1835150 w 2733675"/>
            <a:gd name="connsiteY7" fmla="*/ 760413 h 1981200"/>
            <a:gd name="connsiteX8" fmla="*/ 2005012 w 2733675"/>
            <a:gd name="connsiteY8" fmla="*/ 638175 h 1981200"/>
            <a:gd name="connsiteX9" fmla="*/ 2244725 w 2733675"/>
            <a:gd name="connsiteY9" fmla="*/ 503238 h 1981200"/>
            <a:gd name="connsiteX10" fmla="*/ 2300287 w 2733675"/>
            <a:gd name="connsiteY10" fmla="*/ 455613 h 1981200"/>
            <a:gd name="connsiteX11" fmla="*/ 2376487 w 2733675"/>
            <a:gd name="connsiteY11" fmla="*/ 388938 h 1981200"/>
            <a:gd name="connsiteX12" fmla="*/ 2728912 w 2733675"/>
            <a:gd name="connsiteY12" fmla="*/ 0 h 1981200"/>
            <a:gd name="connsiteX13" fmla="*/ 2733675 w 2733675"/>
            <a:gd name="connsiteY13" fmla="*/ 1433513 h 1981200"/>
            <a:gd name="connsiteX14" fmla="*/ 2371725 w 2733675"/>
            <a:gd name="connsiteY14" fmla="*/ 1666875 h 1981200"/>
            <a:gd name="connsiteX15" fmla="*/ 2282825 w 2733675"/>
            <a:gd name="connsiteY15" fmla="*/ 1736725 h 1981200"/>
            <a:gd name="connsiteX16" fmla="*/ 2147887 w 2733675"/>
            <a:gd name="connsiteY16" fmla="*/ 1838325 h 1981200"/>
            <a:gd name="connsiteX17" fmla="*/ 1968500 w 2733675"/>
            <a:gd name="connsiteY17" fmla="*/ 1946275 h 1981200"/>
            <a:gd name="connsiteX18" fmla="*/ 1852612 w 2733675"/>
            <a:gd name="connsiteY18" fmla="*/ 1970088 h 1981200"/>
            <a:gd name="connsiteX19" fmla="*/ 1638300 w 2733675"/>
            <a:gd name="connsiteY19" fmla="*/ 1960563 h 1981200"/>
            <a:gd name="connsiteX20" fmla="*/ 1546225 w 2733675"/>
            <a:gd name="connsiteY20" fmla="*/ 1951038 h 1981200"/>
            <a:gd name="connsiteX21" fmla="*/ 1101725 w 2733675"/>
            <a:gd name="connsiteY21" fmla="*/ 1981200 h 1981200"/>
            <a:gd name="connsiteX22" fmla="*/ 728662 w 2733675"/>
            <a:gd name="connsiteY22" fmla="*/ 1952625 h 1981200"/>
            <a:gd name="connsiteX23" fmla="*/ 334962 w 2733675"/>
            <a:gd name="connsiteY23" fmla="*/ 1935163 h 1981200"/>
            <a:gd name="connsiteX24" fmla="*/ 0 w 2733675"/>
            <a:gd name="connsiteY24" fmla="*/ 1943100 h 1981200"/>
            <a:gd name="connsiteX0" fmla="*/ 0 w 2719834"/>
            <a:gd name="connsiteY0" fmla="*/ 1898650 h 1981200"/>
            <a:gd name="connsiteX1" fmla="*/ 363984 w 2719834"/>
            <a:gd name="connsiteY1" fmla="*/ 1717675 h 1981200"/>
            <a:gd name="connsiteX2" fmla="*/ 519559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19559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48146 w 2719834"/>
            <a:gd name="connsiteY3" fmla="*/ 1493838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095821 w 2719834"/>
            <a:gd name="connsiteY4" fmla="*/ 1250950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391096 w 2719834"/>
            <a:gd name="connsiteY5" fmla="*/ 1081088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573659 w 2719834"/>
            <a:gd name="connsiteY6" fmla="*/ 960438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21309 w 2719834"/>
            <a:gd name="connsiteY7" fmla="*/ 760413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1991171 w 2719834"/>
            <a:gd name="connsiteY8" fmla="*/ 638175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30884 w 2719834"/>
            <a:gd name="connsiteY9" fmla="*/ 503238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307008 w 2719834"/>
            <a:gd name="connsiteY9" fmla="*/ 587905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286446 w 2719834"/>
            <a:gd name="connsiteY10" fmla="*/ 455613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51037 w 2719834"/>
            <a:gd name="connsiteY10" fmla="*/ 523347 h 1981200"/>
            <a:gd name="connsiteX11" fmla="*/ 2362646 w 2719834"/>
            <a:gd name="connsiteY11" fmla="*/ 388938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51037 w 2719834"/>
            <a:gd name="connsiteY10" fmla="*/ 523347 h 1981200"/>
            <a:gd name="connsiteX11" fmla="*/ 2413396 w 2719834"/>
            <a:gd name="connsiteY11" fmla="*/ 473605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898650 h 1981200"/>
            <a:gd name="connsiteX1" fmla="*/ 347837 w 2719834"/>
            <a:gd name="connsiteY1" fmla="*/ 1713442 h 1981200"/>
            <a:gd name="connsiteX2" fmla="*/ 524172 w 2719834"/>
            <a:gd name="connsiteY2" fmla="*/ 1595438 h 1981200"/>
            <a:gd name="connsiteX3" fmla="*/ 678134 w 2719834"/>
            <a:gd name="connsiteY3" fmla="*/ 1498073 h 1981200"/>
            <a:gd name="connsiteX4" fmla="*/ 1118888 w 2719834"/>
            <a:gd name="connsiteY4" fmla="*/ 1280584 h 1981200"/>
            <a:gd name="connsiteX5" fmla="*/ 1460300 w 2719834"/>
            <a:gd name="connsiteY5" fmla="*/ 1091673 h 1981200"/>
            <a:gd name="connsiteX6" fmla="*/ 1642862 w 2719834"/>
            <a:gd name="connsiteY6" fmla="*/ 981605 h 1981200"/>
            <a:gd name="connsiteX7" fmla="*/ 1883592 w 2719834"/>
            <a:gd name="connsiteY7" fmla="*/ 800630 h 1981200"/>
            <a:gd name="connsiteX8" fmla="*/ 2069601 w 2719834"/>
            <a:gd name="connsiteY8" fmla="*/ 699559 h 1981200"/>
            <a:gd name="connsiteX9" fmla="*/ 2286247 w 2719834"/>
            <a:gd name="connsiteY9" fmla="*/ 581555 h 1981200"/>
            <a:gd name="connsiteX10" fmla="*/ 2341811 w 2719834"/>
            <a:gd name="connsiteY10" fmla="*/ 516997 h 1981200"/>
            <a:gd name="connsiteX11" fmla="*/ 2413396 w 2719834"/>
            <a:gd name="connsiteY11" fmla="*/ 473605 h 1981200"/>
            <a:gd name="connsiteX12" fmla="*/ 2715071 w 2719834"/>
            <a:gd name="connsiteY12" fmla="*/ 0 h 1981200"/>
            <a:gd name="connsiteX13" fmla="*/ 2719834 w 2719834"/>
            <a:gd name="connsiteY13" fmla="*/ 1433513 h 1981200"/>
            <a:gd name="connsiteX14" fmla="*/ 2357884 w 2719834"/>
            <a:gd name="connsiteY14" fmla="*/ 1666875 h 1981200"/>
            <a:gd name="connsiteX15" fmla="*/ 2268984 w 2719834"/>
            <a:gd name="connsiteY15" fmla="*/ 1736725 h 1981200"/>
            <a:gd name="connsiteX16" fmla="*/ 2134046 w 2719834"/>
            <a:gd name="connsiteY16" fmla="*/ 1838325 h 1981200"/>
            <a:gd name="connsiteX17" fmla="*/ 1954659 w 2719834"/>
            <a:gd name="connsiteY17" fmla="*/ 1946275 h 1981200"/>
            <a:gd name="connsiteX18" fmla="*/ 1838771 w 2719834"/>
            <a:gd name="connsiteY18" fmla="*/ 1970088 h 1981200"/>
            <a:gd name="connsiteX19" fmla="*/ 1624459 w 2719834"/>
            <a:gd name="connsiteY19" fmla="*/ 1960563 h 1981200"/>
            <a:gd name="connsiteX20" fmla="*/ 1532384 w 2719834"/>
            <a:gd name="connsiteY20" fmla="*/ 1951038 h 1981200"/>
            <a:gd name="connsiteX21" fmla="*/ 1087884 w 2719834"/>
            <a:gd name="connsiteY21" fmla="*/ 1981200 h 1981200"/>
            <a:gd name="connsiteX22" fmla="*/ 714821 w 2719834"/>
            <a:gd name="connsiteY22" fmla="*/ 1952625 h 1981200"/>
            <a:gd name="connsiteX23" fmla="*/ 321121 w 2719834"/>
            <a:gd name="connsiteY23" fmla="*/ 1935163 h 1981200"/>
            <a:gd name="connsiteX24" fmla="*/ 0 w 2719834"/>
            <a:gd name="connsiteY24" fmla="*/ 1898650 h 1981200"/>
            <a:gd name="connsiteX0" fmla="*/ 0 w 2719834"/>
            <a:gd name="connsiteY0" fmla="*/ 1667932 h 1750482"/>
            <a:gd name="connsiteX1" fmla="*/ 347837 w 2719834"/>
            <a:gd name="connsiteY1" fmla="*/ 1482724 h 1750482"/>
            <a:gd name="connsiteX2" fmla="*/ 524172 w 2719834"/>
            <a:gd name="connsiteY2" fmla="*/ 1364720 h 1750482"/>
            <a:gd name="connsiteX3" fmla="*/ 678134 w 2719834"/>
            <a:gd name="connsiteY3" fmla="*/ 1267355 h 1750482"/>
            <a:gd name="connsiteX4" fmla="*/ 1118888 w 2719834"/>
            <a:gd name="connsiteY4" fmla="*/ 1049866 h 1750482"/>
            <a:gd name="connsiteX5" fmla="*/ 1460300 w 2719834"/>
            <a:gd name="connsiteY5" fmla="*/ 860955 h 1750482"/>
            <a:gd name="connsiteX6" fmla="*/ 1642862 w 2719834"/>
            <a:gd name="connsiteY6" fmla="*/ 750887 h 1750482"/>
            <a:gd name="connsiteX7" fmla="*/ 1883592 w 2719834"/>
            <a:gd name="connsiteY7" fmla="*/ 569912 h 1750482"/>
            <a:gd name="connsiteX8" fmla="*/ 2069601 w 2719834"/>
            <a:gd name="connsiteY8" fmla="*/ 468841 h 1750482"/>
            <a:gd name="connsiteX9" fmla="*/ 2286247 w 2719834"/>
            <a:gd name="connsiteY9" fmla="*/ 350837 h 1750482"/>
            <a:gd name="connsiteX10" fmla="*/ 2341811 w 2719834"/>
            <a:gd name="connsiteY10" fmla="*/ 286279 h 1750482"/>
            <a:gd name="connsiteX11" fmla="*/ 2413396 w 2719834"/>
            <a:gd name="connsiteY11" fmla="*/ 242887 h 1750482"/>
            <a:gd name="connsiteX12" fmla="*/ 2636642 w 2719834"/>
            <a:gd name="connsiteY12" fmla="*/ 0 h 1750482"/>
            <a:gd name="connsiteX13" fmla="*/ 2719834 w 2719834"/>
            <a:gd name="connsiteY13" fmla="*/ 1202795 h 1750482"/>
            <a:gd name="connsiteX14" fmla="*/ 2357884 w 2719834"/>
            <a:gd name="connsiteY14" fmla="*/ 1436157 h 1750482"/>
            <a:gd name="connsiteX15" fmla="*/ 2268984 w 2719834"/>
            <a:gd name="connsiteY15" fmla="*/ 1506007 h 1750482"/>
            <a:gd name="connsiteX16" fmla="*/ 2134046 w 2719834"/>
            <a:gd name="connsiteY16" fmla="*/ 1607607 h 1750482"/>
            <a:gd name="connsiteX17" fmla="*/ 1954659 w 2719834"/>
            <a:gd name="connsiteY17" fmla="*/ 1715557 h 1750482"/>
            <a:gd name="connsiteX18" fmla="*/ 1838771 w 2719834"/>
            <a:gd name="connsiteY18" fmla="*/ 1739370 h 1750482"/>
            <a:gd name="connsiteX19" fmla="*/ 1624459 w 2719834"/>
            <a:gd name="connsiteY19" fmla="*/ 1729845 h 1750482"/>
            <a:gd name="connsiteX20" fmla="*/ 1532384 w 2719834"/>
            <a:gd name="connsiteY20" fmla="*/ 1720320 h 1750482"/>
            <a:gd name="connsiteX21" fmla="*/ 1087884 w 2719834"/>
            <a:gd name="connsiteY21" fmla="*/ 1750482 h 1750482"/>
            <a:gd name="connsiteX22" fmla="*/ 714821 w 2719834"/>
            <a:gd name="connsiteY22" fmla="*/ 1721907 h 1750482"/>
            <a:gd name="connsiteX23" fmla="*/ 321121 w 2719834"/>
            <a:gd name="connsiteY23" fmla="*/ 1704445 h 1750482"/>
            <a:gd name="connsiteX24" fmla="*/ 0 w 2719834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357884 w 2637118"/>
            <a:gd name="connsiteY14" fmla="*/ 1436157 h 1750482"/>
            <a:gd name="connsiteX15" fmla="*/ 2268984 w 2637118"/>
            <a:gd name="connsiteY15" fmla="*/ 15060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68984 w 2637118"/>
            <a:gd name="connsiteY15" fmla="*/ 15060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4046 w 2637118"/>
            <a:gd name="connsiteY16" fmla="*/ 1607607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715557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38771 w 2637118"/>
            <a:gd name="connsiteY18" fmla="*/ 1739370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48352 h 1750482"/>
            <a:gd name="connsiteX19" fmla="*/ 1624459 w 2637118"/>
            <a:gd name="connsiteY19" fmla="*/ 1729845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48352 h 1750482"/>
            <a:gd name="connsiteX19" fmla="*/ 1631380 w 2637118"/>
            <a:gd name="connsiteY19" fmla="*/ 1668462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56820 h 1750482"/>
            <a:gd name="connsiteX19" fmla="*/ 1631380 w 2637118"/>
            <a:gd name="connsiteY19" fmla="*/ 1668462 h 1750482"/>
            <a:gd name="connsiteX20" fmla="*/ 1532384 w 2637118"/>
            <a:gd name="connsiteY20" fmla="*/ 172032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50482"/>
            <a:gd name="connsiteX1" fmla="*/ 347837 w 2637118"/>
            <a:gd name="connsiteY1" fmla="*/ 1482724 h 1750482"/>
            <a:gd name="connsiteX2" fmla="*/ 524172 w 2637118"/>
            <a:gd name="connsiteY2" fmla="*/ 1364720 h 1750482"/>
            <a:gd name="connsiteX3" fmla="*/ 678134 w 2637118"/>
            <a:gd name="connsiteY3" fmla="*/ 1267355 h 1750482"/>
            <a:gd name="connsiteX4" fmla="*/ 1118888 w 2637118"/>
            <a:gd name="connsiteY4" fmla="*/ 1049866 h 1750482"/>
            <a:gd name="connsiteX5" fmla="*/ 1460300 w 2637118"/>
            <a:gd name="connsiteY5" fmla="*/ 860955 h 1750482"/>
            <a:gd name="connsiteX6" fmla="*/ 1642862 w 2637118"/>
            <a:gd name="connsiteY6" fmla="*/ 750887 h 1750482"/>
            <a:gd name="connsiteX7" fmla="*/ 1883592 w 2637118"/>
            <a:gd name="connsiteY7" fmla="*/ 569912 h 1750482"/>
            <a:gd name="connsiteX8" fmla="*/ 2069601 w 2637118"/>
            <a:gd name="connsiteY8" fmla="*/ 468841 h 1750482"/>
            <a:gd name="connsiteX9" fmla="*/ 2286247 w 2637118"/>
            <a:gd name="connsiteY9" fmla="*/ 350837 h 1750482"/>
            <a:gd name="connsiteX10" fmla="*/ 2341811 w 2637118"/>
            <a:gd name="connsiteY10" fmla="*/ 286279 h 1750482"/>
            <a:gd name="connsiteX11" fmla="*/ 2413396 w 2637118"/>
            <a:gd name="connsiteY11" fmla="*/ 242887 h 1750482"/>
            <a:gd name="connsiteX12" fmla="*/ 2636642 w 2637118"/>
            <a:gd name="connsiteY12" fmla="*/ 0 h 1750482"/>
            <a:gd name="connsiteX13" fmla="*/ 2636790 w 2637118"/>
            <a:gd name="connsiteY13" fmla="*/ 1528763 h 1750482"/>
            <a:gd name="connsiteX14" fmla="*/ 2445541 w 2637118"/>
            <a:gd name="connsiteY14" fmla="*/ 1580092 h 1750482"/>
            <a:gd name="connsiteX15" fmla="*/ 2285132 w 2637118"/>
            <a:gd name="connsiteY15" fmla="*/ 1620307 h 1750482"/>
            <a:gd name="connsiteX16" fmla="*/ 2138659 w 2637118"/>
            <a:gd name="connsiteY16" fmla="*/ 1643590 h 1750482"/>
            <a:gd name="connsiteX17" fmla="*/ 1954659 w 2637118"/>
            <a:gd name="connsiteY17" fmla="*/ 1645706 h 1750482"/>
            <a:gd name="connsiteX18" fmla="*/ 1827237 w 2637118"/>
            <a:gd name="connsiteY18" fmla="*/ 1656820 h 1750482"/>
            <a:gd name="connsiteX19" fmla="*/ 1631380 w 2637118"/>
            <a:gd name="connsiteY19" fmla="*/ 1668462 h 1750482"/>
            <a:gd name="connsiteX20" fmla="*/ 1525464 w 2637118"/>
            <a:gd name="connsiteY20" fmla="*/ 1663170 h 1750482"/>
            <a:gd name="connsiteX21" fmla="*/ 1087884 w 2637118"/>
            <a:gd name="connsiteY21" fmla="*/ 1750482 h 1750482"/>
            <a:gd name="connsiteX22" fmla="*/ 714821 w 2637118"/>
            <a:gd name="connsiteY22" fmla="*/ 1721907 h 1750482"/>
            <a:gd name="connsiteX23" fmla="*/ 321121 w 2637118"/>
            <a:gd name="connsiteY23" fmla="*/ 1704445 h 1750482"/>
            <a:gd name="connsiteX24" fmla="*/ 0 w 2637118"/>
            <a:gd name="connsiteY24" fmla="*/ 1667932 h 1750482"/>
            <a:gd name="connsiteX0" fmla="*/ 0 w 2637118"/>
            <a:gd name="connsiteY0" fmla="*/ 1667932 h 1721907"/>
            <a:gd name="connsiteX1" fmla="*/ 347837 w 2637118"/>
            <a:gd name="connsiteY1" fmla="*/ 1482724 h 1721907"/>
            <a:gd name="connsiteX2" fmla="*/ 524172 w 2637118"/>
            <a:gd name="connsiteY2" fmla="*/ 1364720 h 1721907"/>
            <a:gd name="connsiteX3" fmla="*/ 678134 w 2637118"/>
            <a:gd name="connsiteY3" fmla="*/ 1267355 h 1721907"/>
            <a:gd name="connsiteX4" fmla="*/ 1118888 w 2637118"/>
            <a:gd name="connsiteY4" fmla="*/ 1049866 h 1721907"/>
            <a:gd name="connsiteX5" fmla="*/ 1460300 w 2637118"/>
            <a:gd name="connsiteY5" fmla="*/ 860955 h 1721907"/>
            <a:gd name="connsiteX6" fmla="*/ 1642862 w 2637118"/>
            <a:gd name="connsiteY6" fmla="*/ 750887 h 1721907"/>
            <a:gd name="connsiteX7" fmla="*/ 1883592 w 2637118"/>
            <a:gd name="connsiteY7" fmla="*/ 569912 h 1721907"/>
            <a:gd name="connsiteX8" fmla="*/ 2069601 w 2637118"/>
            <a:gd name="connsiteY8" fmla="*/ 468841 h 1721907"/>
            <a:gd name="connsiteX9" fmla="*/ 2286247 w 2637118"/>
            <a:gd name="connsiteY9" fmla="*/ 350837 h 1721907"/>
            <a:gd name="connsiteX10" fmla="*/ 2341811 w 2637118"/>
            <a:gd name="connsiteY10" fmla="*/ 286279 h 1721907"/>
            <a:gd name="connsiteX11" fmla="*/ 2413396 w 2637118"/>
            <a:gd name="connsiteY11" fmla="*/ 242887 h 1721907"/>
            <a:gd name="connsiteX12" fmla="*/ 2636642 w 2637118"/>
            <a:gd name="connsiteY12" fmla="*/ 0 h 1721907"/>
            <a:gd name="connsiteX13" fmla="*/ 2636790 w 2637118"/>
            <a:gd name="connsiteY13" fmla="*/ 1528763 h 1721907"/>
            <a:gd name="connsiteX14" fmla="*/ 2445541 w 2637118"/>
            <a:gd name="connsiteY14" fmla="*/ 1580092 h 1721907"/>
            <a:gd name="connsiteX15" fmla="*/ 2285132 w 2637118"/>
            <a:gd name="connsiteY15" fmla="*/ 1620307 h 1721907"/>
            <a:gd name="connsiteX16" fmla="*/ 2138659 w 2637118"/>
            <a:gd name="connsiteY16" fmla="*/ 1643590 h 1721907"/>
            <a:gd name="connsiteX17" fmla="*/ 1954659 w 2637118"/>
            <a:gd name="connsiteY17" fmla="*/ 1645706 h 1721907"/>
            <a:gd name="connsiteX18" fmla="*/ 1827237 w 2637118"/>
            <a:gd name="connsiteY18" fmla="*/ 1656820 h 1721907"/>
            <a:gd name="connsiteX19" fmla="*/ 1631380 w 2637118"/>
            <a:gd name="connsiteY19" fmla="*/ 1668462 h 1721907"/>
            <a:gd name="connsiteX20" fmla="*/ 1525464 w 2637118"/>
            <a:gd name="connsiteY20" fmla="*/ 1663170 h 1721907"/>
            <a:gd name="connsiteX21" fmla="*/ 1117872 w 2637118"/>
            <a:gd name="connsiteY21" fmla="*/ 1682748 h 1721907"/>
            <a:gd name="connsiteX22" fmla="*/ 714821 w 2637118"/>
            <a:gd name="connsiteY22" fmla="*/ 1721907 h 1721907"/>
            <a:gd name="connsiteX23" fmla="*/ 321121 w 2637118"/>
            <a:gd name="connsiteY23" fmla="*/ 1704445 h 1721907"/>
            <a:gd name="connsiteX24" fmla="*/ 0 w 2637118"/>
            <a:gd name="connsiteY24" fmla="*/ 1667932 h 1721907"/>
            <a:gd name="connsiteX0" fmla="*/ 0 w 2637118"/>
            <a:gd name="connsiteY0" fmla="*/ 1667932 h 1704445"/>
            <a:gd name="connsiteX1" fmla="*/ 347837 w 2637118"/>
            <a:gd name="connsiteY1" fmla="*/ 1482724 h 1704445"/>
            <a:gd name="connsiteX2" fmla="*/ 524172 w 2637118"/>
            <a:gd name="connsiteY2" fmla="*/ 1364720 h 1704445"/>
            <a:gd name="connsiteX3" fmla="*/ 678134 w 2637118"/>
            <a:gd name="connsiteY3" fmla="*/ 1267355 h 1704445"/>
            <a:gd name="connsiteX4" fmla="*/ 1118888 w 2637118"/>
            <a:gd name="connsiteY4" fmla="*/ 1049866 h 1704445"/>
            <a:gd name="connsiteX5" fmla="*/ 1460300 w 2637118"/>
            <a:gd name="connsiteY5" fmla="*/ 860955 h 1704445"/>
            <a:gd name="connsiteX6" fmla="*/ 1642862 w 2637118"/>
            <a:gd name="connsiteY6" fmla="*/ 750887 h 1704445"/>
            <a:gd name="connsiteX7" fmla="*/ 1883592 w 2637118"/>
            <a:gd name="connsiteY7" fmla="*/ 569912 h 1704445"/>
            <a:gd name="connsiteX8" fmla="*/ 2069601 w 2637118"/>
            <a:gd name="connsiteY8" fmla="*/ 468841 h 1704445"/>
            <a:gd name="connsiteX9" fmla="*/ 2286247 w 2637118"/>
            <a:gd name="connsiteY9" fmla="*/ 350837 h 1704445"/>
            <a:gd name="connsiteX10" fmla="*/ 2341811 w 2637118"/>
            <a:gd name="connsiteY10" fmla="*/ 286279 h 1704445"/>
            <a:gd name="connsiteX11" fmla="*/ 2413396 w 2637118"/>
            <a:gd name="connsiteY11" fmla="*/ 242887 h 1704445"/>
            <a:gd name="connsiteX12" fmla="*/ 2636642 w 2637118"/>
            <a:gd name="connsiteY12" fmla="*/ 0 h 1704445"/>
            <a:gd name="connsiteX13" fmla="*/ 2636790 w 2637118"/>
            <a:gd name="connsiteY13" fmla="*/ 1528763 h 1704445"/>
            <a:gd name="connsiteX14" fmla="*/ 2445541 w 2637118"/>
            <a:gd name="connsiteY14" fmla="*/ 1580092 h 1704445"/>
            <a:gd name="connsiteX15" fmla="*/ 2285132 w 2637118"/>
            <a:gd name="connsiteY15" fmla="*/ 1620307 h 1704445"/>
            <a:gd name="connsiteX16" fmla="*/ 2138659 w 2637118"/>
            <a:gd name="connsiteY16" fmla="*/ 1643590 h 1704445"/>
            <a:gd name="connsiteX17" fmla="*/ 1954659 w 2637118"/>
            <a:gd name="connsiteY17" fmla="*/ 1645706 h 1704445"/>
            <a:gd name="connsiteX18" fmla="*/ 1827237 w 2637118"/>
            <a:gd name="connsiteY18" fmla="*/ 1656820 h 1704445"/>
            <a:gd name="connsiteX19" fmla="*/ 1631380 w 2637118"/>
            <a:gd name="connsiteY19" fmla="*/ 1668462 h 1704445"/>
            <a:gd name="connsiteX20" fmla="*/ 1525464 w 2637118"/>
            <a:gd name="connsiteY20" fmla="*/ 1663170 h 1704445"/>
            <a:gd name="connsiteX21" fmla="*/ 1117872 w 2637118"/>
            <a:gd name="connsiteY21" fmla="*/ 1682748 h 1704445"/>
            <a:gd name="connsiteX22" fmla="*/ 781717 w 2637118"/>
            <a:gd name="connsiteY22" fmla="*/ 1671107 h 1704445"/>
            <a:gd name="connsiteX23" fmla="*/ 321121 w 2637118"/>
            <a:gd name="connsiteY23" fmla="*/ 1704445 h 1704445"/>
            <a:gd name="connsiteX24" fmla="*/ 0 w 2637118"/>
            <a:gd name="connsiteY24" fmla="*/ 1667932 h 1704445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41811 w 2637118"/>
            <a:gd name="connsiteY10" fmla="*/ 286279 h 1700211"/>
            <a:gd name="connsiteX11" fmla="*/ 2413396 w 2637118"/>
            <a:gd name="connsiteY11" fmla="*/ 242887 h 1700211"/>
            <a:gd name="connsiteX12" fmla="*/ 2636642 w 2637118"/>
            <a:gd name="connsiteY12" fmla="*/ 0 h 1700211"/>
            <a:gd name="connsiteX13" fmla="*/ 2636790 w 2637118"/>
            <a:gd name="connsiteY13" fmla="*/ 1528763 h 1700211"/>
            <a:gd name="connsiteX14" fmla="*/ 2445541 w 2637118"/>
            <a:gd name="connsiteY14" fmla="*/ 1580092 h 1700211"/>
            <a:gd name="connsiteX15" fmla="*/ 2285132 w 2637118"/>
            <a:gd name="connsiteY15" fmla="*/ 1620307 h 1700211"/>
            <a:gd name="connsiteX16" fmla="*/ 2138659 w 2637118"/>
            <a:gd name="connsiteY16" fmla="*/ 1643590 h 1700211"/>
            <a:gd name="connsiteX17" fmla="*/ 1954659 w 2637118"/>
            <a:gd name="connsiteY17" fmla="*/ 1645706 h 1700211"/>
            <a:gd name="connsiteX18" fmla="*/ 1827237 w 2637118"/>
            <a:gd name="connsiteY18" fmla="*/ 1656820 h 1700211"/>
            <a:gd name="connsiteX19" fmla="*/ 1631380 w 2637118"/>
            <a:gd name="connsiteY19" fmla="*/ 1668462 h 1700211"/>
            <a:gd name="connsiteX20" fmla="*/ 1525464 w 2637118"/>
            <a:gd name="connsiteY20" fmla="*/ 1663170 h 1700211"/>
            <a:gd name="connsiteX21" fmla="*/ 1117872 w 2637118"/>
            <a:gd name="connsiteY21" fmla="*/ 1682748 h 1700211"/>
            <a:gd name="connsiteX22" fmla="*/ 781717 w 2637118"/>
            <a:gd name="connsiteY22" fmla="*/ 1671107 h 1700211"/>
            <a:gd name="connsiteX23" fmla="*/ 330348 w 2637118"/>
            <a:gd name="connsiteY23" fmla="*/ 1700211 h 1700211"/>
            <a:gd name="connsiteX24" fmla="*/ 0 w 2637118"/>
            <a:gd name="connsiteY24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41811 w 2637118"/>
            <a:gd name="connsiteY10" fmla="*/ 286279 h 1700211"/>
            <a:gd name="connsiteX11" fmla="*/ 2413396 w 2637118"/>
            <a:gd name="connsiteY11" fmla="*/ 242887 h 1700211"/>
            <a:gd name="connsiteX12" fmla="*/ 2636642 w 2637118"/>
            <a:gd name="connsiteY12" fmla="*/ 0 h 1700211"/>
            <a:gd name="connsiteX13" fmla="*/ 2636790 w 2637118"/>
            <a:gd name="connsiteY13" fmla="*/ 1528763 h 1700211"/>
            <a:gd name="connsiteX14" fmla="*/ 2445541 w 2637118"/>
            <a:gd name="connsiteY14" fmla="*/ 1580092 h 1700211"/>
            <a:gd name="connsiteX15" fmla="*/ 2285132 w 2637118"/>
            <a:gd name="connsiteY15" fmla="*/ 1620307 h 1700211"/>
            <a:gd name="connsiteX16" fmla="*/ 2138659 w 2637118"/>
            <a:gd name="connsiteY16" fmla="*/ 1643590 h 1700211"/>
            <a:gd name="connsiteX17" fmla="*/ 1954659 w 2637118"/>
            <a:gd name="connsiteY17" fmla="*/ 1645706 h 1700211"/>
            <a:gd name="connsiteX18" fmla="*/ 1827237 w 2637118"/>
            <a:gd name="connsiteY18" fmla="*/ 1656820 h 1700211"/>
            <a:gd name="connsiteX19" fmla="*/ 1631380 w 2637118"/>
            <a:gd name="connsiteY19" fmla="*/ 1668462 h 1700211"/>
            <a:gd name="connsiteX20" fmla="*/ 1525464 w 2637118"/>
            <a:gd name="connsiteY20" fmla="*/ 1663170 h 1700211"/>
            <a:gd name="connsiteX21" fmla="*/ 1138633 w 2637118"/>
            <a:gd name="connsiteY21" fmla="*/ 1689098 h 1700211"/>
            <a:gd name="connsiteX22" fmla="*/ 781717 w 2637118"/>
            <a:gd name="connsiteY22" fmla="*/ 1671107 h 1700211"/>
            <a:gd name="connsiteX23" fmla="*/ 330348 w 2637118"/>
            <a:gd name="connsiteY23" fmla="*/ 1700211 h 1700211"/>
            <a:gd name="connsiteX24" fmla="*/ 0 w 2637118"/>
            <a:gd name="connsiteY24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413396 w 2637118"/>
            <a:gd name="connsiteY10" fmla="*/ 242887 h 1700211"/>
            <a:gd name="connsiteX11" fmla="*/ 2636642 w 2637118"/>
            <a:gd name="connsiteY11" fmla="*/ 0 h 1700211"/>
            <a:gd name="connsiteX12" fmla="*/ 2636790 w 2637118"/>
            <a:gd name="connsiteY12" fmla="*/ 1528763 h 1700211"/>
            <a:gd name="connsiteX13" fmla="*/ 2445541 w 2637118"/>
            <a:gd name="connsiteY13" fmla="*/ 1580092 h 1700211"/>
            <a:gd name="connsiteX14" fmla="*/ 2285132 w 2637118"/>
            <a:gd name="connsiteY14" fmla="*/ 1620307 h 1700211"/>
            <a:gd name="connsiteX15" fmla="*/ 2138659 w 2637118"/>
            <a:gd name="connsiteY15" fmla="*/ 1643590 h 1700211"/>
            <a:gd name="connsiteX16" fmla="*/ 1954659 w 2637118"/>
            <a:gd name="connsiteY16" fmla="*/ 1645706 h 1700211"/>
            <a:gd name="connsiteX17" fmla="*/ 1827237 w 2637118"/>
            <a:gd name="connsiteY17" fmla="*/ 1656820 h 1700211"/>
            <a:gd name="connsiteX18" fmla="*/ 1631380 w 2637118"/>
            <a:gd name="connsiteY18" fmla="*/ 1668462 h 1700211"/>
            <a:gd name="connsiteX19" fmla="*/ 1525464 w 2637118"/>
            <a:gd name="connsiteY19" fmla="*/ 1663170 h 1700211"/>
            <a:gd name="connsiteX20" fmla="*/ 1138633 w 2637118"/>
            <a:gd name="connsiteY20" fmla="*/ 1689098 h 1700211"/>
            <a:gd name="connsiteX21" fmla="*/ 781717 w 2637118"/>
            <a:gd name="connsiteY21" fmla="*/ 1671107 h 1700211"/>
            <a:gd name="connsiteX22" fmla="*/ 330348 w 2637118"/>
            <a:gd name="connsiteY22" fmla="*/ 1700211 h 1700211"/>
            <a:gd name="connsiteX23" fmla="*/ 0 w 2637118"/>
            <a:gd name="connsiteY23" fmla="*/ 1667932 h 1700211"/>
            <a:gd name="connsiteX0" fmla="*/ 0 w 2637118"/>
            <a:gd name="connsiteY0" fmla="*/ 1667932 h 1700211"/>
            <a:gd name="connsiteX1" fmla="*/ 347837 w 2637118"/>
            <a:gd name="connsiteY1" fmla="*/ 1482724 h 1700211"/>
            <a:gd name="connsiteX2" fmla="*/ 524172 w 2637118"/>
            <a:gd name="connsiteY2" fmla="*/ 1364720 h 1700211"/>
            <a:gd name="connsiteX3" fmla="*/ 678134 w 2637118"/>
            <a:gd name="connsiteY3" fmla="*/ 1267355 h 1700211"/>
            <a:gd name="connsiteX4" fmla="*/ 1118888 w 2637118"/>
            <a:gd name="connsiteY4" fmla="*/ 1049866 h 1700211"/>
            <a:gd name="connsiteX5" fmla="*/ 1460300 w 2637118"/>
            <a:gd name="connsiteY5" fmla="*/ 860955 h 1700211"/>
            <a:gd name="connsiteX6" fmla="*/ 1642862 w 2637118"/>
            <a:gd name="connsiteY6" fmla="*/ 750887 h 1700211"/>
            <a:gd name="connsiteX7" fmla="*/ 1883592 w 2637118"/>
            <a:gd name="connsiteY7" fmla="*/ 569912 h 1700211"/>
            <a:gd name="connsiteX8" fmla="*/ 2069601 w 2637118"/>
            <a:gd name="connsiteY8" fmla="*/ 468841 h 1700211"/>
            <a:gd name="connsiteX9" fmla="*/ 2286247 w 2637118"/>
            <a:gd name="connsiteY9" fmla="*/ 350837 h 1700211"/>
            <a:gd name="connsiteX10" fmla="*/ 2399556 w 2637118"/>
            <a:gd name="connsiteY10" fmla="*/ 242887 h 1700211"/>
            <a:gd name="connsiteX11" fmla="*/ 2636642 w 2637118"/>
            <a:gd name="connsiteY11" fmla="*/ 0 h 1700211"/>
            <a:gd name="connsiteX12" fmla="*/ 2636790 w 2637118"/>
            <a:gd name="connsiteY12" fmla="*/ 1528763 h 1700211"/>
            <a:gd name="connsiteX13" fmla="*/ 2445541 w 2637118"/>
            <a:gd name="connsiteY13" fmla="*/ 1580092 h 1700211"/>
            <a:gd name="connsiteX14" fmla="*/ 2285132 w 2637118"/>
            <a:gd name="connsiteY14" fmla="*/ 1620307 h 1700211"/>
            <a:gd name="connsiteX15" fmla="*/ 2138659 w 2637118"/>
            <a:gd name="connsiteY15" fmla="*/ 1643590 h 1700211"/>
            <a:gd name="connsiteX16" fmla="*/ 1954659 w 2637118"/>
            <a:gd name="connsiteY16" fmla="*/ 1645706 h 1700211"/>
            <a:gd name="connsiteX17" fmla="*/ 1827237 w 2637118"/>
            <a:gd name="connsiteY17" fmla="*/ 1656820 h 1700211"/>
            <a:gd name="connsiteX18" fmla="*/ 1631380 w 2637118"/>
            <a:gd name="connsiteY18" fmla="*/ 1668462 h 1700211"/>
            <a:gd name="connsiteX19" fmla="*/ 1525464 w 2637118"/>
            <a:gd name="connsiteY19" fmla="*/ 1663170 h 1700211"/>
            <a:gd name="connsiteX20" fmla="*/ 1138633 w 2637118"/>
            <a:gd name="connsiteY20" fmla="*/ 1689098 h 1700211"/>
            <a:gd name="connsiteX21" fmla="*/ 781717 w 2637118"/>
            <a:gd name="connsiteY21" fmla="*/ 1671107 h 1700211"/>
            <a:gd name="connsiteX22" fmla="*/ 330348 w 2637118"/>
            <a:gd name="connsiteY22" fmla="*/ 1700211 h 1700211"/>
            <a:gd name="connsiteX23" fmla="*/ 0 w 2637118"/>
            <a:gd name="connsiteY23" fmla="*/ 1667932 h 1700211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</a:cxnLst>
          <a:rect l="l" t="t" r="r" b="b"/>
          <a:pathLst>
            <a:path w="2637118" h="1700211">
              <a:moveTo>
                <a:pt x="0" y="1667932"/>
              </a:moveTo>
              <a:lnTo>
                <a:pt x="347837" y="1482724"/>
              </a:lnTo>
              <a:lnTo>
                <a:pt x="524172" y="1364720"/>
              </a:lnTo>
              <a:lnTo>
                <a:pt x="678134" y="1267355"/>
              </a:lnTo>
              <a:lnTo>
                <a:pt x="1118888" y="1049866"/>
              </a:lnTo>
              <a:lnTo>
                <a:pt x="1460300" y="860955"/>
              </a:lnTo>
              <a:lnTo>
                <a:pt x="1642862" y="750887"/>
              </a:lnTo>
              <a:lnTo>
                <a:pt x="1883592" y="569912"/>
              </a:lnTo>
              <a:lnTo>
                <a:pt x="2069601" y="468841"/>
              </a:lnTo>
              <a:lnTo>
                <a:pt x="2286247" y="350837"/>
              </a:lnTo>
              <a:cubicBezTo>
                <a:pt x="2343546" y="313178"/>
                <a:pt x="2341157" y="301360"/>
                <a:pt x="2399556" y="242887"/>
              </a:cubicBezTo>
              <a:lnTo>
                <a:pt x="2636642" y="0"/>
              </a:lnTo>
              <a:cubicBezTo>
                <a:pt x="2638230" y="477838"/>
                <a:pt x="2635202" y="1050925"/>
                <a:pt x="2636790" y="1528763"/>
              </a:cubicBezTo>
              <a:lnTo>
                <a:pt x="2445541" y="1580092"/>
              </a:lnTo>
              <a:lnTo>
                <a:pt x="2285132" y="1620307"/>
              </a:lnTo>
              <a:lnTo>
                <a:pt x="2138659" y="1643590"/>
              </a:lnTo>
              <a:lnTo>
                <a:pt x="1954659" y="1645706"/>
              </a:lnTo>
              <a:lnTo>
                <a:pt x="1827237" y="1656820"/>
              </a:lnTo>
              <a:lnTo>
                <a:pt x="1631380" y="1668462"/>
              </a:lnTo>
              <a:lnTo>
                <a:pt x="1525464" y="1663170"/>
              </a:lnTo>
              <a:lnTo>
                <a:pt x="1138633" y="1689098"/>
              </a:lnTo>
              <a:lnTo>
                <a:pt x="781717" y="1671107"/>
              </a:lnTo>
              <a:lnTo>
                <a:pt x="330348" y="1700211"/>
              </a:lnTo>
              <a:lnTo>
                <a:pt x="0" y="1667932"/>
              </a:lnTo>
              <a:close/>
            </a:path>
          </a:pathLst>
        </a:custGeom>
        <a:solidFill xmlns:a="http://schemas.openxmlformats.org/drawingml/2006/main">
          <a:srgbClr val="92D050">
            <a:alpha val="69804"/>
          </a:srgbClr>
        </a:solidFill>
        <a:ln xmlns:a="http://schemas.openxmlformats.org/drawingml/2006/main" w="9525" cap="flat" cmpd="sng" algn="ctr">
          <a:noFill/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173073-C73D-4D0A-A634-834F3476A1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79F328-165D-428E-8DAB-598E2617C9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FC8E4-603D-485C-A30C-BE15C6C1ABE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1E388-8314-4AFC-83F5-309EC1A43D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D1BDB-BED1-4E09-8A85-9599E725D9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2181D-D95F-4BA1-95DC-9E902FD0F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07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0FF37-1384-40FE-9B53-C8A3B892663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9BC70-AA92-4AF3-9C7F-A73FFDC24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61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69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05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41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69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322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62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23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22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65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5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13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306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30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849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85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88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9BC70-AA92-4AF3-9C7F-A73FFDC2408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6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B1EBE-10FB-4F76-83E9-9E574E53FD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7685" y="788988"/>
            <a:ext cx="7561383" cy="2387600"/>
          </a:xfrm>
        </p:spPr>
        <p:txBody>
          <a:bodyPr anchor="ctr"/>
          <a:lstStyle>
            <a:lvl1pPr algn="ctr">
              <a:defRPr sz="45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This is Where the Title of the Presentation Being Presented Goes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141476-F3E6-4F20-BFC5-D3078DCA87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314701"/>
            <a:ext cx="6858000" cy="2047874"/>
          </a:xfrm>
        </p:spPr>
        <p:txBody>
          <a:bodyPr/>
          <a:lstStyle>
            <a:lvl1pPr marL="0" indent="0" algn="ctr">
              <a:buNone/>
              <a:defRPr sz="1800" i="0"/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Presented by:</a:t>
            </a:r>
          </a:p>
          <a:p>
            <a:r>
              <a:rPr lang="en-US" dirty="0"/>
              <a:t>Bill </a:t>
            </a:r>
            <a:r>
              <a:rPr lang="en-US" dirty="0" err="1"/>
              <a:t>Billersmithe</a:t>
            </a:r>
            <a:r>
              <a:rPr lang="en-US" dirty="0"/>
              <a:t>, Director of Direction </a:t>
            </a:r>
          </a:p>
          <a:p>
            <a:r>
              <a:rPr lang="en-US" dirty="0"/>
              <a:t>Janet </a:t>
            </a:r>
            <a:r>
              <a:rPr lang="en-US" dirty="0" err="1"/>
              <a:t>Jannersmithe</a:t>
            </a:r>
            <a:r>
              <a:rPr lang="en-US" dirty="0"/>
              <a:t>, Chief of Chiefs</a:t>
            </a:r>
          </a:p>
          <a:p>
            <a:r>
              <a:rPr lang="en-US" dirty="0"/>
              <a:t>August 8,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FB7C1-7FE3-4A95-A03B-6305D850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286025"/>
            <a:ext cx="3086100" cy="365125"/>
          </a:xfrm>
        </p:spPr>
        <p:txBody>
          <a:bodyPr/>
          <a:lstStyle>
            <a:lvl1pPr>
              <a:defRPr b="0">
                <a:solidFill>
                  <a:srgbClr val="336699"/>
                </a:solidFill>
                <a:effectLst/>
              </a:defRPr>
            </a:lvl1pPr>
          </a:lstStyle>
          <a:p>
            <a:fld id="{11FA8913-BB14-407F-8ED3-5147480AFA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29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FB7C1-7FE3-4A95-A03B-6305D850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286025"/>
            <a:ext cx="3086100" cy="365125"/>
          </a:xfrm>
        </p:spPr>
        <p:txBody>
          <a:bodyPr/>
          <a:lstStyle>
            <a:lvl1pPr>
              <a:defRPr sz="1600" b="0">
                <a:solidFill>
                  <a:srgbClr val="336699"/>
                </a:solidFill>
                <a:effectLst/>
              </a:defRPr>
            </a:lvl1pPr>
          </a:lstStyle>
          <a:p>
            <a:fld id="{11FA8913-BB14-407F-8ED3-5147480AFA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833CBF-252E-490F-B7F9-100EF56FC57A}"/>
              </a:ext>
            </a:extLst>
          </p:cNvPr>
          <p:cNvSpPr txBox="1"/>
          <p:nvPr userDrawn="1"/>
        </p:nvSpPr>
        <p:spPr>
          <a:xfrm>
            <a:off x="1300162" y="1643311"/>
            <a:ext cx="6543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/>
              <a:t>Thank you for your time and attention.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6189BA2-D96C-2249-CA0B-13E2E3797BC6}"/>
              </a:ext>
            </a:extLst>
          </p:cNvPr>
          <p:cNvCxnSpPr/>
          <p:nvPr userDrawn="1"/>
        </p:nvCxnSpPr>
        <p:spPr>
          <a:xfrm>
            <a:off x="628650" y="944217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76AE834-B84F-B3E0-D009-0A1F7C6AA7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503" y="3429000"/>
            <a:ext cx="1564994" cy="1477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13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B8965-D2DB-436B-BA57-2401A7AB76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7886700" cy="1076809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A Heading Might go Here if it has two lines like this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F649E-B918-445D-BAAC-2D01E040D0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1529862"/>
            <a:ext cx="7886700" cy="421053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And be followed by useful information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572E3-14EF-4407-86B9-6C2E7058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287487"/>
            <a:ext cx="3086100" cy="365125"/>
          </a:xfrm>
        </p:spPr>
        <p:txBody>
          <a:bodyPr/>
          <a:lstStyle>
            <a:lvl1pPr>
              <a:defRPr sz="1600">
                <a:solidFill>
                  <a:srgbClr val="336699"/>
                </a:solidFill>
              </a:defRPr>
            </a:lvl1pPr>
          </a:lstStyle>
          <a:p>
            <a:fld id="{822467E7-C20B-4134-8BAF-09F4176C66D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FFF58E-CD4B-31F4-230E-6535CA32F858}"/>
              </a:ext>
            </a:extLst>
          </p:cNvPr>
          <p:cNvCxnSpPr/>
          <p:nvPr userDrawn="1"/>
        </p:nvCxnSpPr>
        <p:spPr>
          <a:xfrm>
            <a:off x="628650" y="1441173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29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ne 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B8965-D2DB-436B-BA57-2401A7AB76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7886700" cy="610817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A Heading Might go here if just one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F649E-B918-445D-BAAC-2D01E040D0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1063869"/>
            <a:ext cx="7886700" cy="467653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And be followed by useful information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572E3-14EF-4407-86B9-6C2E7058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287487"/>
            <a:ext cx="3086100" cy="365125"/>
          </a:xfrm>
        </p:spPr>
        <p:txBody>
          <a:bodyPr/>
          <a:lstStyle>
            <a:lvl1pPr>
              <a:defRPr sz="1600">
                <a:solidFill>
                  <a:srgbClr val="336699"/>
                </a:solidFill>
              </a:defRPr>
            </a:lvl1pPr>
          </a:lstStyle>
          <a:p>
            <a:fld id="{822467E7-C20B-4134-8BAF-09F4176C66D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A238D0C-0A9A-2BAB-BBB2-C4D7E8E64F2F}"/>
              </a:ext>
            </a:extLst>
          </p:cNvPr>
          <p:cNvCxnSpPr/>
          <p:nvPr userDrawn="1"/>
        </p:nvCxnSpPr>
        <p:spPr>
          <a:xfrm>
            <a:off x="628650" y="974040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76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ideo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B8965-D2DB-436B-BA57-2401A7AB76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65130"/>
            <a:ext cx="7886700" cy="668540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A Heading Might go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F649E-B918-445D-BAAC-2D01E040D0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1" y="1825630"/>
            <a:ext cx="3479006" cy="391477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And be followed by useful information</a:t>
            </a:r>
          </a:p>
          <a:p>
            <a:pPr lvl="1"/>
            <a:r>
              <a:rPr lang="en-US" dirty="0"/>
              <a:t>And there might be a picture or video or two next door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572E3-14EF-4407-86B9-6C2E7058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>
                <a:solidFill>
                  <a:srgbClr val="336699"/>
                </a:solidFill>
              </a:defRPr>
            </a:lvl1pPr>
          </a:lstStyle>
          <a:p>
            <a:fld id="{822467E7-C20B-4134-8BAF-09F4176C66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4B6E987-BC46-4D56-B83D-FAC7433DA7D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221960" y="1825630"/>
            <a:ext cx="2078830" cy="3914770"/>
          </a:xfrm>
          <a:ln w="25400">
            <a:solidFill>
              <a:srgbClr val="174A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8D3296-D044-4506-9927-37CE06EBCC9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36521" y="1831976"/>
            <a:ext cx="2078830" cy="3914770"/>
          </a:xfrm>
          <a:ln w="25400">
            <a:solidFill>
              <a:srgbClr val="174A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AD6D1F2-0266-C08E-95EA-F03E61A0CD7A}"/>
              </a:ext>
            </a:extLst>
          </p:cNvPr>
          <p:cNvCxnSpPr/>
          <p:nvPr userDrawn="1"/>
        </p:nvCxnSpPr>
        <p:spPr>
          <a:xfrm>
            <a:off x="628650" y="944217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23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BAC6B-09A7-4B36-8471-FDD9BA1CB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68311"/>
            <a:ext cx="7886700" cy="1447790"/>
          </a:xfrm>
        </p:spPr>
        <p:txBody>
          <a:bodyPr anchor="t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CCC53-CD6E-4D13-BE05-A23015C7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81200"/>
            <a:ext cx="7886700" cy="3822699"/>
          </a:xfrm>
        </p:spPr>
        <p:txBody>
          <a:bodyPr/>
          <a:lstStyle>
            <a:lvl1pPr marL="0" indent="0">
              <a:buNone/>
              <a:defRPr sz="1800">
                <a:solidFill>
                  <a:srgbClr val="174A78"/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18B37-2A00-4A86-A167-35939F7CB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6286019"/>
            <a:ext cx="3086100" cy="365125"/>
          </a:xfrm>
        </p:spPr>
        <p:txBody>
          <a:bodyPr/>
          <a:lstStyle>
            <a:lvl1pPr>
              <a:defRPr>
                <a:solidFill>
                  <a:srgbClr val="336699"/>
                </a:solidFill>
              </a:defRPr>
            </a:lvl1pPr>
          </a:lstStyle>
          <a:p>
            <a:fld id="{DB5F7561-AC22-4E72-BEB6-0042B0043B5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D87FE2-AB3F-1020-3197-87B4983B002F}"/>
              </a:ext>
            </a:extLst>
          </p:cNvPr>
          <p:cNvCxnSpPr/>
          <p:nvPr userDrawn="1"/>
        </p:nvCxnSpPr>
        <p:spPr>
          <a:xfrm>
            <a:off x="628650" y="1083363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30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E79A-B9A2-4107-923F-9082F8FE3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EA2CF-5201-41D5-BA7A-69B34D0CE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3851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9FE09-D7BC-46F2-878D-26D64365A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30"/>
            <a:ext cx="3886200" cy="3851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1ABF5-478C-4B88-B016-4F5E4A55E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36699"/>
                </a:solidFill>
              </a:defRPr>
            </a:lvl1pPr>
          </a:lstStyle>
          <a:p>
            <a:fld id="{9D3A6B38-8B4D-44DF-8B9A-32AF2B66E4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C73B31-17DF-E937-3C60-F4B0843F1F45}"/>
              </a:ext>
            </a:extLst>
          </p:cNvPr>
          <p:cNvCxnSpPr/>
          <p:nvPr userDrawn="1"/>
        </p:nvCxnSpPr>
        <p:spPr>
          <a:xfrm>
            <a:off x="628650" y="944217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49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31A0E-06AD-4D3B-BD45-366ECEEA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248011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7CDE9-6F8B-4CA4-AD6A-C1EC55DAF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2C70E-1A81-4972-843E-A431813FC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16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B8F1A-2EB1-4F85-8E1A-CA8163341B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BA4F9-E309-4589-9AE2-5B930743C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162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2877F47A-A724-4D04-A867-C175499D5BF3}"/>
              </a:ext>
            </a:extLst>
          </p:cNvPr>
          <p:cNvSpPr txBox="1">
            <a:spLocks/>
          </p:cNvSpPr>
          <p:nvPr userDrawn="1"/>
        </p:nvSpPr>
        <p:spPr>
          <a:xfrm>
            <a:off x="3028950" y="6292736"/>
            <a:ext cx="30861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rgbClr val="3366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3A6B38-8B4D-44DF-8B9A-32AF2B66E4F2}" type="slidenum">
              <a:rPr lang="en-US" sz="1600" smtClean="0"/>
              <a:pPr/>
              <a:t>‹#›</a:t>
            </a:fld>
            <a:endParaRPr lang="en-US" sz="16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F43254-ADB3-E838-EBB7-56F5E9C61D66}"/>
              </a:ext>
            </a:extLst>
          </p:cNvPr>
          <p:cNvCxnSpPr/>
          <p:nvPr userDrawn="1"/>
        </p:nvCxnSpPr>
        <p:spPr>
          <a:xfrm>
            <a:off x="628650" y="944217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331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0B6D-21CC-49EA-8B54-337F25249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5790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4048D6E9-793F-4D25-AD0A-C40A94CE9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287487"/>
            <a:ext cx="3086100" cy="365125"/>
          </a:xfrm>
        </p:spPr>
        <p:txBody>
          <a:bodyPr/>
          <a:lstStyle>
            <a:lvl1pPr>
              <a:defRPr>
                <a:solidFill>
                  <a:srgbClr val="336699"/>
                </a:solidFill>
              </a:defRPr>
            </a:lvl1pPr>
          </a:lstStyle>
          <a:p>
            <a:fld id="{9D3A6B38-8B4D-44DF-8B9A-32AF2B66E4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98F00A-B7F4-61DF-027D-E9112E11C1FD}"/>
              </a:ext>
            </a:extLst>
          </p:cNvPr>
          <p:cNvCxnSpPr/>
          <p:nvPr userDrawn="1"/>
        </p:nvCxnSpPr>
        <p:spPr>
          <a:xfrm>
            <a:off x="628650" y="944217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62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13A40230-F470-4BD4-9A5D-2644F161B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287487"/>
            <a:ext cx="3086100" cy="365125"/>
          </a:xfrm>
        </p:spPr>
        <p:txBody>
          <a:bodyPr/>
          <a:lstStyle>
            <a:lvl1pPr>
              <a:defRPr>
                <a:solidFill>
                  <a:srgbClr val="336699"/>
                </a:solidFill>
              </a:defRPr>
            </a:lvl1pPr>
          </a:lstStyle>
          <a:p>
            <a:fld id="{9D3A6B38-8B4D-44DF-8B9A-32AF2B66E4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33A2E29-1A91-EEF4-017A-9CA75B1B7C8B}"/>
              </a:ext>
            </a:extLst>
          </p:cNvPr>
          <p:cNvCxnSpPr/>
          <p:nvPr userDrawn="1"/>
        </p:nvCxnSpPr>
        <p:spPr>
          <a:xfrm>
            <a:off x="628650" y="944217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32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51E64-494A-4A65-8087-2BD313D20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89CDB-54F0-41F6-97A1-DCFF379A5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4"/>
            <a:ext cx="4629150" cy="468947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DE128-915A-4C2B-B04C-A136F54DB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619500"/>
          </a:xfrm>
        </p:spPr>
        <p:txBody>
          <a:bodyPr/>
          <a:lstStyle>
            <a:lvl1pPr marL="0" indent="0">
              <a:buNone/>
              <a:defRPr sz="1200"/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5AE84E2-E4D4-49BF-8494-39709995A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287487"/>
            <a:ext cx="3086100" cy="365125"/>
          </a:xfrm>
        </p:spPr>
        <p:txBody>
          <a:bodyPr/>
          <a:lstStyle>
            <a:lvl1pPr>
              <a:defRPr>
                <a:solidFill>
                  <a:srgbClr val="336699"/>
                </a:solidFill>
              </a:defRPr>
            </a:lvl1pPr>
          </a:lstStyle>
          <a:p>
            <a:fld id="{9D3A6B38-8B4D-44DF-8B9A-32AF2B66E4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67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3CF6B-E535-41BE-A96E-22067CFF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B5961E-50CB-4D99-8956-54AD6BDF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4"/>
            <a:ext cx="4629150" cy="4632325"/>
          </a:xfrm>
        </p:spPr>
        <p:txBody>
          <a:bodyPr/>
          <a:lstStyle>
            <a:lvl1pPr marL="0" indent="0">
              <a:buNone/>
              <a:defRPr sz="2400"/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F0A78-E87E-47E2-9598-0CE54AF26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5623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884" indent="0">
              <a:buNone/>
              <a:defRPr sz="1050"/>
            </a:lvl2pPr>
            <a:lvl3pPr marL="685766" indent="0">
              <a:buNone/>
              <a:defRPr sz="900"/>
            </a:lvl3pPr>
            <a:lvl4pPr marL="1028649" indent="0">
              <a:buNone/>
              <a:defRPr sz="750"/>
            </a:lvl4pPr>
            <a:lvl5pPr marL="1371532" indent="0">
              <a:buNone/>
              <a:defRPr sz="750"/>
            </a:lvl5pPr>
            <a:lvl6pPr marL="1714415" indent="0">
              <a:buNone/>
              <a:defRPr sz="750"/>
            </a:lvl6pPr>
            <a:lvl7pPr marL="2057297" indent="0">
              <a:buNone/>
              <a:defRPr sz="750"/>
            </a:lvl7pPr>
            <a:lvl8pPr marL="2400180" indent="0">
              <a:buNone/>
              <a:defRPr sz="750"/>
            </a:lvl8pPr>
            <a:lvl9pPr marL="2743064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190EEBF-DE05-4F0B-893D-7A09CD1C2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287487"/>
            <a:ext cx="3086100" cy="365125"/>
          </a:xfrm>
        </p:spPr>
        <p:txBody>
          <a:bodyPr/>
          <a:lstStyle>
            <a:lvl1pPr>
              <a:defRPr>
                <a:solidFill>
                  <a:srgbClr val="336699"/>
                </a:solidFill>
              </a:defRPr>
            </a:lvl1pPr>
          </a:lstStyle>
          <a:p>
            <a:fld id="{9D3A6B38-8B4D-44DF-8B9A-32AF2B66E4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CFF486-EB41-1ECC-2D5B-98CABEE92675}"/>
              </a:ext>
            </a:extLst>
          </p:cNvPr>
          <p:cNvCxnSpPr/>
          <p:nvPr userDrawn="1"/>
        </p:nvCxnSpPr>
        <p:spPr>
          <a:xfrm>
            <a:off x="628650" y="944217"/>
            <a:ext cx="7886700" cy="0"/>
          </a:xfrm>
          <a:prstGeom prst="line">
            <a:avLst/>
          </a:prstGeom>
          <a:ln w="38100">
            <a:solidFill>
              <a:srgbClr val="E49C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B10F36A-D20C-43EC-9FB1-7E933B0B7D3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604348">
            <a:off x="-173937" y="-243800"/>
            <a:ext cx="10215777" cy="6734788"/>
          </a:xfrm>
          <a:prstGeom prst="rect">
            <a:avLst/>
          </a:prstGeom>
          <a:noFill/>
          <a:effectLst/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522978EA-9A49-4ADD-BDCD-39DA203D970D}"/>
              </a:ext>
            </a:extLst>
          </p:cNvPr>
          <p:cNvSpPr/>
          <p:nvPr userDrawn="1"/>
        </p:nvSpPr>
        <p:spPr>
          <a:xfrm>
            <a:off x="-12739" y="6076288"/>
            <a:ext cx="9156987" cy="719302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4966138 h 11824138"/>
              <a:gd name="connsiteX1" fmla="*/ 12192000 w 12192000"/>
              <a:gd name="connsiteY1" fmla="*/ 0 h 11824138"/>
              <a:gd name="connsiteX2" fmla="*/ 12192000 w 12192000"/>
              <a:gd name="connsiteY2" fmla="*/ 11824138 h 11824138"/>
              <a:gd name="connsiteX3" fmla="*/ 0 w 12192000"/>
              <a:gd name="connsiteY3" fmla="*/ 11824138 h 11824138"/>
              <a:gd name="connsiteX4" fmla="*/ 0 w 12192000"/>
              <a:gd name="connsiteY4" fmla="*/ 4966138 h 11824138"/>
              <a:gd name="connsiteX0" fmla="*/ 0 w 12192000"/>
              <a:gd name="connsiteY0" fmla="*/ 4967081 h 11825081"/>
              <a:gd name="connsiteX1" fmla="*/ 12192000 w 12192000"/>
              <a:gd name="connsiteY1" fmla="*/ 943 h 11825081"/>
              <a:gd name="connsiteX2" fmla="*/ 12192000 w 12192000"/>
              <a:gd name="connsiteY2" fmla="*/ 11825081 h 11825081"/>
              <a:gd name="connsiteX3" fmla="*/ 0 w 12192000"/>
              <a:gd name="connsiteY3" fmla="*/ 11825081 h 11825081"/>
              <a:gd name="connsiteX4" fmla="*/ 0 w 12192000"/>
              <a:gd name="connsiteY4" fmla="*/ 4967081 h 11825081"/>
              <a:gd name="connsiteX0" fmla="*/ 0 w 12192000"/>
              <a:gd name="connsiteY0" fmla="*/ 14313404 h 21171404"/>
              <a:gd name="connsiteX1" fmla="*/ 12172950 w 12192000"/>
              <a:gd name="connsiteY1" fmla="*/ 509 h 21171404"/>
              <a:gd name="connsiteX2" fmla="*/ 12192000 w 12192000"/>
              <a:gd name="connsiteY2" fmla="*/ 21171404 h 21171404"/>
              <a:gd name="connsiteX3" fmla="*/ 0 w 12192000"/>
              <a:gd name="connsiteY3" fmla="*/ 21171404 h 21171404"/>
              <a:gd name="connsiteX4" fmla="*/ 0 w 12192000"/>
              <a:gd name="connsiteY4" fmla="*/ 14313404 h 21171404"/>
              <a:gd name="connsiteX0" fmla="*/ 0 w 12192000"/>
              <a:gd name="connsiteY0" fmla="*/ 14313413 h 21171413"/>
              <a:gd name="connsiteX1" fmla="*/ 12192000 w 12192000"/>
              <a:gd name="connsiteY1" fmla="*/ 517 h 21171413"/>
              <a:gd name="connsiteX2" fmla="*/ 12192000 w 12192000"/>
              <a:gd name="connsiteY2" fmla="*/ 21171413 h 21171413"/>
              <a:gd name="connsiteX3" fmla="*/ 0 w 12192000"/>
              <a:gd name="connsiteY3" fmla="*/ 21171413 h 21171413"/>
              <a:gd name="connsiteX4" fmla="*/ 0 w 12192000"/>
              <a:gd name="connsiteY4" fmla="*/ 14313413 h 21171413"/>
              <a:gd name="connsiteX0" fmla="*/ 0 w 12192000"/>
              <a:gd name="connsiteY0" fmla="*/ 16126073 h 22984073"/>
              <a:gd name="connsiteX1" fmla="*/ 12192000 w 12192000"/>
              <a:gd name="connsiteY1" fmla="*/ 472 h 22984073"/>
              <a:gd name="connsiteX2" fmla="*/ 12192000 w 12192000"/>
              <a:gd name="connsiteY2" fmla="*/ 22984073 h 22984073"/>
              <a:gd name="connsiteX3" fmla="*/ 0 w 12192000"/>
              <a:gd name="connsiteY3" fmla="*/ 22984073 h 22984073"/>
              <a:gd name="connsiteX4" fmla="*/ 0 w 12192000"/>
              <a:gd name="connsiteY4" fmla="*/ 16126073 h 22984073"/>
              <a:gd name="connsiteX0" fmla="*/ 0 w 12196762"/>
              <a:gd name="connsiteY0" fmla="*/ 12732742 h 19590742"/>
              <a:gd name="connsiteX1" fmla="*/ 12196762 w 12196762"/>
              <a:gd name="connsiteY1" fmla="*/ 551 h 19590742"/>
              <a:gd name="connsiteX2" fmla="*/ 12192000 w 12196762"/>
              <a:gd name="connsiteY2" fmla="*/ 19590742 h 19590742"/>
              <a:gd name="connsiteX3" fmla="*/ 0 w 12196762"/>
              <a:gd name="connsiteY3" fmla="*/ 19590742 h 19590742"/>
              <a:gd name="connsiteX4" fmla="*/ 0 w 12196762"/>
              <a:gd name="connsiteY4" fmla="*/ 12732742 h 19590742"/>
              <a:gd name="connsiteX0" fmla="*/ 0 w 12196762"/>
              <a:gd name="connsiteY0" fmla="*/ 13148829 h 20006829"/>
              <a:gd name="connsiteX1" fmla="*/ 12196762 w 12196762"/>
              <a:gd name="connsiteY1" fmla="*/ 546 h 20006829"/>
              <a:gd name="connsiteX2" fmla="*/ 12192000 w 12196762"/>
              <a:gd name="connsiteY2" fmla="*/ 20006829 h 20006829"/>
              <a:gd name="connsiteX3" fmla="*/ 0 w 12196762"/>
              <a:gd name="connsiteY3" fmla="*/ 20006829 h 20006829"/>
              <a:gd name="connsiteX4" fmla="*/ 0 w 12196762"/>
              <a:gd name="connsiteY4" fmla="*/ 13148829 h 20006829"/>
              <a:gd name="connsiteX0" fmla="*/ 0 w 12192458"/>
              <a:gd name="connsiteY0" fmla="*/ 13148829 h 20006829"/>
              <a:gd name="connsiteX1" fmla="*/ 12191999 w 12192458"/>
              <a:gd name="connsiteY1" fmla="*/ 546 h 20006829"/>
              <a:gd name="connsiteX2" fmla="*/ 12192000 w 12192458"/>
              <a:gd name="connsiteY2" fmla="*/ 20006829 h 20006829"/>
              <a:gd name="connsiteX3" fmla="*/ 0 w 12192458"/>
              <a:gd name="connsiteY3" fmla="*/ 20006829 h 20006829"/>
              <a:gd name="connsiteX4" fmla="*/ 0 w 12192458"/>
              <a:gd name="connsiteY4" fmla="*/ 13148829 h 20006829"/>
              <a:gd name="connsiteX0" fmla="*/ 0 w 12194669"/>
              <a:gd name="connsiteY0" fmla="*/ 13148829 h 21359111"/>
              <a:gd name="connsiteX1" fmla="*/ 12191999 w 12194669"/>
              <a:gd name="connsiteY1" fmla="*/ 546 h 21359111"/>
              <a:gd name="connsiteX2" fmla="*/ 12194381 w 12194669"/>
              <a:gd name="connsiteY2" fmla="*/ 21359111 h 21359111"/>
              <a:gd name="connsiteX3" fmla="*/ 0 w 12194669"/>
              <a:gd name="connsiteY3" fmla="*/ 20006829 h 21359111"/>
              <a:gd name="connsiteX4" fmla="*/ 0 w 12194669"/>
              <a:gd name="connsiteY4" fmla="*/ 13148829 h 21359111"/>
              <a:gd name="connsiteX0" fmla="*/ 2381 w 12197050"/>
              <a:gd name="connsiteY0" fmla="*/ 13148829 h 21359111"/>
              <a:gd name="connsiteX1" fmla="*/ 12194380 w 12197050"/>
              <a:gd name="connsiteY1" fmla="*/ 546 h 21359111"/>
              <a:gd name="connsiteX2" fmla="*/ 12196762 w 12197050"/>
              <a:gd name="connsiteY2" fmla="*/ 21359111 h 21359111"/>
              <a:gd name="connsiteX3" fmla="*/ 0 w 12197050"/>
              <a:gd name="connsiteY3" fmla="*/ 21359111 h 21359111"/>
              <a:gd name="connsiteX4" fmla="*/ 2381 w 12197050"/>
              <a:gd name="connsiteY4" fmla="*/ 13148829 h 21359111"/>
              <a:gd name="connsiteX0" fmla="*/ 77 w 12201096"/>
              <a:gd name="connsiteY0" fmla="*/ 10721737 h 21359187"/>
              <a:gd name="connsiteX1" fmla="*/ 12198426 w 12201096"/>
              <a:gd name="connsiteY1" fmla="*/ 622 h 21359187"/>
              <a:gd name="connsiteX2" fmla="*/ 12200808 w 12201096"/>
              <a:gd name="connsiteY2" fmla="*/ 21359187 h 21359187"/>
              <a:gd name="connsiteX3" fmla="*/ 4046 w 12201096"/>
              <a:gd name="connsiteY3" fmla="*/ 21359187 h 21359187"/>
              <a:gd name="connsiteX4" fmla="*/ 77 w 12201096"/>
              <a:gd name="connsiteY4" fmla="*/ 10721737 h 21359187"/>
              <a:gd name="connsiteX0" fmla="*/ 77 w 12201096"/>
              <a:gd name="connsiteY0" fmla="*/ 10721573 h 21359023"/>
              <a:gd name="connsiteX1" fmla="*/ 12198426 w 12201096"/>
              <a:gd name="connsiteY1" fmla="*/ 458 h 21359023"/>
              <a:gd name="connsiteX2" fmla="*/ 12200808 w 12201096"/>
              <a:gd name="connsiteY2" fmla="*/ 21359023 h 21359023"/>
              <a:gd name="connsiteX3" fmla="*/ 4046 w 12201096"/>
              <a:gd name="connsiteY3" fmla="*/ 21359023 h 21359023"/>
              <a:gd name="connsiteX4" fmla="*/ 77 w 12201096"/>
              <a:gd name="connsiteY4" fmla="*/ 10721573 h 21359023"/>
              <a:gd name="connsiteX0" fmla="*/ 38 w 12207407"/>
              <a:gd name="connsiteY0" fmla="*/ 11777210 h 21358997"/>
              <a:gd name="connsiteX1" fmla="*/ 12204737 w 12207407"/>
              <a:gd name="connsiteY1" fmla="*/ 432 h 21358997"/>
              <a:gd name="connsiteX2" fmla="*/ 12207119 w 12207407"/>
              <a:gd name="connsiteY2" fmla="*/ 21358997 h 21358997"/>
              <a:gd name="connsiteX3" fmla="*/ 10357 w 12207407"/>
              <a:gd name="connsiteY3" fmla="*/ 21358997 h 21358997"/>
              <a:gd name="connsiteX4" fmla="*/ 38 w 12207407"/>
              <a:gd name="connsiteY4" fmla="*/ 11777210 h 21358997"/>
              <a:gd name="connsiteX0" fmla="*/ 38 w 12207407"/>
              <a:gd name="connsiteY0" fmla="*/ 13801043 h 23382830"/>
              <a:gd name="connsiteX1" fmla="*/ 12204737 w 12207407"/>
              <a:gd name="connsiteY1" fmla="*/ 409 h 23382830"/>
              <a:gd name="connsiteX2" fmla="*/ 12207119 w 12207407"/>
              <a:gd name="connsiteY2" fmla="*/ 23382830 h 23382830"/>
              <a:gd name="connsiteX3" fmla="*/ 10357 w 12207407"/>
              <a:gd name="connsiteY3" fmla="*/ 23382830 h 23382830"/>
              <a:gd name="connsiteX4" fmla="*/ 38 w 12207407"/>
              <a:gd name="connsiteY4" fmla="*/ 13801043 h 23382830"/>
              <a:gd name="connsiteX0" fmla="*/ 38 w 12222322"/>
              <a:gd name="connsiteY0" fmla="*/ 15824876 h 25406663"/>
              <a:gd name="connsiteX1" fmla="*/ 12222322 w 12222322"/>
              <a:gd name="connsiteY1" fmla="*/ 384 h 25406663"/>
              <a:gd name="connsiteX2" fmla="*/ 12207119 w 12222322"/>
              <a:gd name="connsiteY2" fmla="*/ 25406663 h 25406663"/>
              <a:gd name="connsiteX3" fmla="*/ 10357 w 12222322"/>
              <a:gd name="connsiteY3" fmla="*/ 25406663 h 25406663"/>
              <a:gd name="connsiteX4" fmla="*/ 38 w 12222322"/>
              <a:gd name="connsiteY4" fmla="*/ 15824876 h 25406663"/>
              <a:gd name="connsiteX0" fmla="*/ 38 w 12207152"/>
              <a:gd name="connsiteY0" fmla="*/ 15459445 h 25041232"/>
              <a:gd name="connsiteX1" fmla="*/ 12155647 w 12207152"/>
              <a:gd name="connsiteY1" fmla="*/ 383 h 25041232"/>
              <a:gd name="connsiteX2" fmla="*/ 12207119 w 12207152"/>
              <a:gd name="connsiteY2" fmla="*/ 25041232 h 25041232"/>
              <a:gd name="connsiteX3" fmla="*/ 10357 w 12207152"/>
              <a:gd name="connsiteY3" fmla="*/ 25041232 h 25041232"/>
              <a:gd name="connsiteX4" fmla="*/ 38 w 12207152"/>
              <a:gd name="connsiteY4" fmla="*/ 15459445 h 25041232"/>
              <a:gd name="connsiteX0" fmla="*/ 38 w 12217559"/>
              <a:gd name="connsiteY0" fmla="*/ 15581238 h 25163025"/>
              <a:gd name="connsiteX1" fmla="*/ 12217559 w 12217559"/>
              <a:gd name="connsiteY1" fmla="*/ 383 h 25163025"/>
              <a:gd name="connsiteX2" fmla="*/ 12207119 w 12217559"/>
              <a:gd name="connsiteY2" fmla="*/ 25163025 h 25163025"/>
              <a:gd name="connsiteX3" fmla="*/ 10357 w 12217559"/>
              <a:gd name="connsiteY3" fmla="*/ 25163025 h 25163025"/>
              <a:gd name="connsiteX4" fmla="*/ 38 w 12217559"/>
              <a:gd name="connsiteY4" fmla="*/ 15581238 h 25163025"/>
              <a:gd name="connsiteX0" fmla="*/ 38 w 12217559"/>
              <a:gd name="connsiteY0" fmla="*/ 15580854 h 25162641"/>
              <a:gd name="connsiteX1" fmla="*/ 12217559 w 12217559"/>
              <a:gd name="connsiteY1" fmla="*/ -1 h 25162641"/>
              <a:gd name="connsiteX2" fmla="*/ 12207119 w 12217559"/>
              <a:gd name="connsiteY2" fmla="*/ 25162641 h 25162641"/>
              <a:gd name="connsiteX3" fmla="*/ 10357 w 12217559"/>
              <a:gd name="connsiteY3" fmla="*/ 25162641 h 25162641"/>
              <a:gd name="connsiteX4" fmla="*/ 38 w 12217559"/>
              <a:gd name="connsiteY4" fmla="*/ 15580854 h 25162641"/>
              <a:gd name="connsiteX0" fmla="*/ 38 w 12217559"/>
              <a:gd name="connsiteY0" fmla="*/ 15580854 h 25162641"/>
              <a:gd name="connsiteX1" fmla="*/ 12217559 w 12217559"/>
              <a:gd name="connsiteY1" fmla="*/ -1 h 25162641"/>
              <a:gd name="connsiteX2" fmla="*/ 12207119 w 12217559"/>
              <a:gd name="connsiteY2" fmla="*/ 25162641 h 25162641"/>
              <a:gd name="connsiteX3" fmla="*/ 10357 w 12217559"/>
              <a:gd name="connsiteY3" fmla="*/ 25162641 h 25162641"/>
              <a:gd name="connsiteX4" fmla="*/ 38 w 12217559"/>
              <a:gd name="connsiteY4" fmla="*/ 15580854 h 2516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7559" h="25162641">
                <a:moveTo>
                  <a:pt x="38" y="15580854"/>
                </a:moveTo>
                <a:cubicBezTo>
                  <a:pt x="8493163" y="27538664"/>
                  <a:pt x="11420634" y="3976309"/>
                  <a:pt x="12217559" y="-1"/>
                </a:cubicBezTo>
                <a:cubicBezTo>
                  <a:pt x="12215972" y="6530063"/>
                  <a:pt x="12208706" y="18632577"/>
                  <a:pt x="12207119" y="25162641"/>
                </a:cubicBezTo>
                <a:lnTo>
                  <a:pt x="10357" y="25162641"/>
                </a:lnTo>
                <a:cubicBezTo>
                  <a:pt x="11151" y="22425880"/>
                  <a:pt x="-756" y="18317615"/>
                  <a:pt x="38" y="15580854"/>
                </a:cubicBezTo>
                <a:close/>
              </a:path>
            </a:pathLst>
          </a:custGeom>
          <a:solidFill>
            <a:srgbClr val="E49C4A"/>
          </a:solidFill>
          <a:ln>
            <a:noFill/>
          </a:ln>
          <a:effectLst>
            <a:outerShdw blurRad="381000" dist="101600" dir="16200000" sx="101000" sy="101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AAF06782-7805-4184-9D34-8C73807CEBE4}"/>
              </a:ext>
            </a:extLst>
          </p:cNvPr>
          <p:cNvSpPr/>
          <p:nvPr userDrawn="1"/>
        </p:nvSpPr>
        <p:spPr>
          <a:xfrm>
            <a:off x="-12739" y="6239667"/>
            <a:ext cx="9159872" cy="62212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4966138 h 11824138"/>
              <a:gd name="connsiteX1" fmla="*/ 12192000 w 12192000"/>
              <a:gd name="connsiteY1" fmla="*/ 0 h 11824138"/>
              <a:gd name="connsiteX2" fmla="*/ 12192000 w 12192000"/>
              <a:gd name="connsiteY2" fmla="*/ 11824138 h 11824138"/>
              <a:gd name="connsiteX3" fmla="*/ 0 w 12192000"/>
              <a:gd name="connsiteY3" fmla="*/ 11824138 h 11824138"/>
              <a:gd name="connsiteX4" fmla="*/ 0 w 12192000"/>
              <a:gd name="connsiteY4" fmla="*/ 4966138 h 11824138"/>
              <a:gd name="connsiteX0" fmla="*/ 0 w 12192000"/>
              <a:gd name="connsiteY0" fmla="*/ 4967081 h 11825081"/>
              <a:gd name="connsiteX1" fmla="*/ 12192000 w 12192000"/>
              <a:gd name="connsiteY1" fmla="*/ 943 h 11825081"/>
              <a:gd name="connsiteX2" fmla="*/ 12192000 w 12192000"/>
              <a:gd name="connsiteY2" fmla="*/ 11825081 h 11825081"/>
              <a:gd name="connsiteX3" fmla="*/ 0 w 12192000"/>
              <a:gd name="connsiteY3" fmla="*/ 11825081 h 11825081"/>
              <a:gd name="connsiteX4" fmla="*/ 0 w 12192000"/>
              <a:gd name="connsiteY4" fmla="*/ 4967081 h 11825081"/>
              <a:gd name="connsiteX0" fmla="*/ 0 w 12192000"/>
              <a:gd name="connsiteY0" fmla="*/ 14313404 h 21171404"/>
              <a:gd name="connsiteX1" fmla="*/ 12172950 w 12192000"/>
              <a:gd name="connsiteY1" fmla="*/ 509 h 21171404"/>
              <a:gd name="connsiteX2" fmla="*/ 12192000 w 12192000"/>
              <a:gd name="connsiteY2" fmla="*/ 21171404 h 21171404"/>
              <a:gd name="connsiteX3" fmla="*/ 0 w 12192000"/>
              <a:gd name="connsiteY3" fmla="*/ 21171404 h 21171404"/>
              <a:gd name="connsiteX4" fmla="*/ 0 w 12192000"/>
              <a:gd name="connsiteY4" fmla="*/ 14313404 h 21171404"/>
              <a:gd name="connsiteX0" fmla="*/ 0 w 12192000"/>
              <a:gd name="connsiteY0" fmla="*/ 14313413 h 21171413"/>
              <a:gd name="connsiteX1" fmla="*/ 12192000 w 12192000"/>
              <a:gd name="connsiteY1" fmla="*/ 517 h 21171413"/>
              <a:gd name="connsiteX2" fmla="*/ 12192000 w 12192000"/>
              <a:gd name="connsiteY2" fmla="*/ 21171413 h 21171413"/>
              <a:gd name="connsiteX3" fmla="*/ 0 w 12192000"/>
              <a:gd name="connsiteY3" fmla="*/ 21171413 h 21171413"/>
              <a:gd name="connsiteX4" fmla="*/ 0 w 12192000"/>
              <a:gd name="connsiteY4" fmla="*/ 14313413 h 21171413"/>
              <a:gd name="connsiteX0" fmla="*/ 0 w 12196762"/>
              <a:gd name="connsiteY0" fmla="*/ 10984141 h 17842141"/>
              <a:gd name="connsiteX1" fmla="*/ 12196762 w 12196762"/>
              <a:gd name="connsiteY1" fmla="*/ 619 h 17842141"/>
              <a:gd name="connsiteX2" fmla="*/ 12192000 w 12196762"/>
              <a:gd name="connsiteY2" fmla="*/ 17842141 h 17842141"/>
              <a:gd name="connsiteX3" fmla="*/ 0 w 12196762"/>
              <a:gd name="connsiteY3" fmla="*/ 17842141 h 17842141"/>
              <a:gd name="connsiteX4" fmla="*/ 0 w 12196762"/>
              <a:gd name="connsiteY4" fmla="*/ 10984141 h 17842141"/>
              <a:gd name="connsiteX0" fmla="*/ 0 w 12196762"/>
              <a:gd name="connsiteY0" fmla="*/ 8487723 h 17842239"/>
              <a:gd name="connsiteX1" fmla="*/ 12196762 w 12196762"/>
              <a:gd name="connsiteY1" fmla="*/ 717 h 17842239"/>
              <a:gd name="connsiteX2" fmla="*/ 12192000 w 12196762"/>
              <a:gd name="connsiteY2" fmla="*/ 17842239 h 17842239"/>
              <a:gd name="connsiteX3" fmla="*/ 0 w 12196762"/>
              <a:gd name="connsiteY3" fmla="*/ 17842239 h 17842239"/>
              <a:gd name="connsiteX4" fmla="*/ 0 w 12196762"/>
              <a:gd name="connsiteY4" fmla="*/ 8487723 h 17842239"/>
              <a:gd name="connsiteX0" fmla="*/ 0 w 12196762"/>
              <a:gd name="connsiteY0" fmla="*/ 8487592 h 17842108"/>
              <a:gd name="connsiteX1" fmla="*/ 12196762 w 12196762"/>
              <a:gd name="connsiteY1" fmla="*/ 586 h 17842108"/>
              <a:gd name="connsiteX2" fmla="*/ 12192000 w 12196762"/>
              <a:gd name="connsiteY2" fmla="*/ 17842108 h 17842108"/>
              <a:gd name="connsiteX3" fmla="*/ 0 w 12196762"/>
              <a:gd name="connsiteY3" fmla="*/ 17842108 h 17842108"/>
              <a:gd name="connsiteX4" fmla="*/ 0 w 12196762"/>
              <a:gd name="connsiteY4" fmla="*/ 8487592 h 17842108"/>
              <a:gd name="connsiteX0" fmla="*/ 0 w 12196762"/>
              <a:gd name="connsiteY0" fmla="*/ 8487516 h 17842032"/>
              <a:gd name="connsiteX1" fmla="*/ 12196762 w 12196762"/>
              <a:gd name="connsiteY1" fmla="*/ 510 h 17842032"/>
              <a:gd name="connsiteX2" fmla="*/ 12192000 w 12196762"/>
              <a:gd name="connsiteY2" fmla="*/ 17842032 h 17842032"/>
              <a:gd name="connsiteX3" fmla="*/ 0 w 12196762"/>
              <a:gd name="connsiteY3" fmla="*/ 17842032 h 17842032"/>
              <a:gd name="connsiteX4" fmla="*/ 0 w 12196762"/>
              <a:gd name="connsiteY4" fmla="*/ 8487516 h 17842032"/>
              <a:gd name="connsiteX0" fmla="*/ 0 w 12196762"/>
              <a:gd name="connsiteY0" fmla="*/ 8487005 h 17841521"/>
              <a:gd name="connsiteX1" fmla="*/ 12196762 w 12196762"/>
              <a:gd name="connsiteY1" fmla="*/ -1 h 17841521"/>
              <a:gd name="connsiteX2" fmla="*/ 12192000 w 12196762"/>
              <a:gd name="connsiteY2" fmla="*/ 17841521 h 17841521"/>
              <a:gd name="connsiteX3" fmla="*/ 0 w 12196762"/>
              <a:gd name="connsiteY3" fmla="*/ 17841521 h 17841521"/>
              <a:gd name="connsiteX4" fmla="*/ 0 w 12196762"/>
              <a:gd name="connsiteY4" fmla="*/ 8487005 h 17841521"/>
              <a:gd name="connsiteX0" fmla="*/ 0 w 12196762"/>
              <a:gd name="connsiteY0" fmla="*/ 9734688 h 19089204"/>
              <a:gd name="connsiteX1" fmla="*/ 12196762 w 12196762"/>
              <a:gd name="connsiteY1" fmla="*/ 0 h 19089204"/>
              <a:gd name="connsiteX2" fmla="*/ 12192000 w 12196762"/>
              <a:gd name="connsiteY2" fmla="*/ 19089204 h 19089204"/>
              <a:gd name="connsiteX3" fmla="*/ 0 w 12196762"/>
              <a:gd name="connsiteY3" fmla="*/ 19089204 h 19089204"/>
              <a:gd name="connsiteX4" fmla="*/ 0 w 12196762"/>
              <a:gd name="connsiteY4" fmla="*/ 9734688 h 19089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6762" h="19089204">
                <a:moveTo>
                  <a:pt x="0" y="9734688"/>
                </a:moveTo>
                <a:cubicBezTo>
                  <a:pt x="7867650" y="21761846"/>
                  <a:pt x="10662135" y="7367948"/>
                  <a:pt x="12196762" y="0"/>
                </a:cubicBezTo>
                <a:cubicBezTo>
                  <a:pt x="12195175" y="5947174"/>
                  <a:pt x="12193587" y="13142030"/>
                  <a:pt x="12192000" y="19089204"/>
                </a:cubicBezTo>
                <a:lnTo>
                  <a:pt x="0" y="19089204"/>
                </a:lnTo>
                <a:lnTo>
                  <a:pt x="0" y="9734688"/>
                </a:lnTo>
                <a:close/>
              </a:path>
            </a:pathLst>
          </a:custGeom>
          <a:solidFill>
            <a:srgbClr val="174A78"/>
          </a:solidFill>
          <a:ln w="6350">
            <a:solidFill>
              <a:srgbClr val="336699"/>
            </a:solidFill>
          </a:ln>
          <a:effectLst>
            <a:outerShdw blurRad="50800" dist="12700" dir="16200000" rotWithShape="0">
              <a:prstClr val="black">
                <a:alpha val="4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530CE7-393B-4188-A8AA-E9E977B3D55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591" y="6076288"/>
            <a:ext cx="1822395" cy="622128"/>
          </a:xfrm>
          <a:prstGeom prst="rect">
            <a:avLst/>
          </a:prstGeom>
          <a:ln>
            <a:noFill/>
          </a:ln>
          <a:effectLst>
            <a:outerShdw blurRad="50800" dist="25400" algn="tl" rotWithShape="0">
              <a:prstClr val="black">
                <a:alpha val="50000"/>
              </a:prstClr>
            </a:outerShdw>
          </a:effec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866576-1D24-4767-8C5C-E699913F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E6C68-8C41-425A-AB73-E22B7866A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4"/>
            <a:ext cx="7886700" cy="3910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56599-3DEE-43F0-91B2-DE43837C6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28748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fld id="{1D94B168-BB5D-4322-A572-05DBAF6B6F8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B533E8-1B4C-56E6-B7D6-FD67C04CF61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8016" y="6076288"/>
            <a:ext cx="1397334" cy="85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15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73" r:id="rId4"/>
    <p:sldLayoutId id="2147483658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</p:sldLayoutIdLst>
  <p:hf sldNum="0" hd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SzPct val="11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SzPct val="70000"/>
        <a:buFont typeface="Courier New" panose="02070309020205020404" pitchFamily="49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SzPct val="60000"/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24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.wmv"/><Relationship Id="rId7" Type="http://schemas.openxmlformats.org/officeDocument/2006/relationships/image" Target="../media/image5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8.png"/><Relationship Id="rId4" Type="http://schemas.openxmlformats.org/officeDocument/2006/relationships/video" Target="../media/media2.wmv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.png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png"/><Relationship Id="rId5" Type="http://schemas.openxmlformats.org/officeDocument/2006/relationships/chart" Target="../charts/chart3.xml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6.wmv"/><Relationship Id="rId7" Type="http://schemas.openxmlformats.org/officeDocument/2006/relationships/image" Target="../media/image15.png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6.wmv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7.mp4"/><Relationship Id="rId1" Type="http://schemas.openxmlformats.org/officeDocument/2006/relationships/video" Target="NULL" TargetMode="External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E198-17DD-4D67-94DF-6B7E7AFCBF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Transducer Engagement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EE5580-6CCC-44F2-A22F-02F538FDE3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Rose Tavary</a:t>
            </a:r>
          </a:p>
          <a:p>
            <a:r>
              <a:rPr lang="en-US" dirty="0"/>
              <a:t>Sr. Mechanical Engineer</a:t>
            </a:r>
          </a:p>
        </p:txBody>
      </p:sp>
    </p:spTree>
    <p:extLst>
      <p:ext uri="{BB962C8B-B14F-4D97-AF65-F5344CB8AC3E}">
        <p14:creationId xmlns:p14="http://schemas.microsoft.com/office/powerpoint/2010/main" val="4246519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7681E9-590C-48C0-B6FD-1D4B67999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9A1A46-22EB-4018-8502-45246073B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Interactions Occurring in Solid-Solid Mixing</a:t>
            </a:r>
          </a:p>
          <a:p>
            <a:endParaRPr lang="en-US" sz="1000" dirty="0"/>
          </a:p>
          <a:p>
            <a:r>
              <a:rPr lang="en-US" dirty="0"/>
              <a:t>Influence of Headspace on Mixing Power and Scaling</a:t>
            </a:r>
          </a:p>
          <a:p>
            <a:endParaRPr lang="en-US" sz="1000" dirty="0"/>
          </a:p>
          <a:p>
            <a:r>
              <a:rPr lang="en-US" dirty="0"/>
              <a:t>Transducer transfers energy from one type to another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AC2999-1B8D-4458-89EF-E72B51949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11FA8913-BB14-407F-8ED3-5147480AFA3B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5D7A71-EB4B-4005-A513-61DC6DBD83E1}"/>
              </a:ext>
            </a:extLst>
          </p:cNvPr>
          <p:cNvGrpSpPr/>
          <p:nvPr/>
        </p:nvGrpSpPr>
        <p:grpSpPr>
          <a:xfrm>
            <a:off x="1495178" y="3383771"/>
            <a:ext cx="5005810" cy="2105734"/>
            <a:chOff x="1464823" y="2298689"/>
            <a:chExt cx="5005810" cy="210573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48FDA1D-05FF-485B-8838-86DF2621E064}"/>
                </a:ext>
              </a:extLst>
            </p:cNvPr>
            <p:cNvGrpSpPr/>
            <p:nvPr/>
          </p:nvGrpSpPr>
          <p:grpSpPr>
            <a:xfrm>
              <a:off x="3810926" y="2298689"/>
              <a:ext cx="1522147" cy="2105734"/>
              <a:chOff x="6647726" y="2283786"/>
              <a:chExt cx="722182" cy="99906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C55170C-A5BE-409F-89D3-374CD066F510}"/>
                  </a:ext>
                </a:extLst>
              </p:cNvPr>
              <p:cNvSpPr/>
              <p:nvPr/>
            </p:nvSpPr>
            <p:spPr>
              <a:xfrm>
                <a:off x="6655350" y="2349852"/>
                <a:ext cx="694375" cy="924531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" name="Freeform 9" descr="Large confetti">
                <a:extLst>
                  <a:ext uri="{FF2B5EF4-FFF2-40B4-BE49-F238E27FC236}">
                    <a16:creationId xmlns:a16="http://schemas.microsoft.com/office/drawing/2014/main" id="{A54E14A6-5ECE-463A-BD78-2B677EF75A1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55350" y="2730682"/>
                <a:ext cx="714558" cy="131795"/>
              </a:xfrm>
              <a:custGeom>
                <a:avLst/>
                <a:gdLst>
                  <a:gd name="T0" fmla="*/ 2147483647 w 5468"/>
                  <a:gd name="T1" fmla="*/ 2147483647 h 960"/>
                  <a:gd name="T2" fmla="*/ 2147483647 w 5468"/>
                  <a:gd name="T3" fmla="*/ 2147483647 h 960"/>
                  <a:gd name="T4" fmla="*/ 2147483647 w 5468"/>
                  <a:gd name="T5" fmla="*/ 2147483647 h 960"/>
                  <a:gd name="T6" fmla="*/ 2147483647 w 5468"/>
                  <a:gd name="T7" fmla="*/ 2147483647 h 960"/>
                  <a:gd name="T8" fmla="*/ 2147483647 w 5468"/>
                  <a:gd name="T9" fmla="*/ 2147483647 h 960"/>
                  <a:gd name="T10" fmla="*/ 2147483647 w 5468"/>
                  <a:gd name="T11" fmla="*/ 2147483647 h 960"/>
                  <a:gd name="T12" fmla="*/ 2147483647 w 5468"/>
                  <a:gd name="T13" fmla="*/ 2147483647 h 960"/>
                  <a:gd name="T14" fmla="*/ 2147483647 w 5468"/>
                  <a:gd name="T15" fmla="*/ 2147483647 h 960"/>
                  <a:gd name="T16" fmla="*/ 2147483647 w 5468"/>
                  <a:gd name="T17" fmla="*/ 2147483647 h 960"/>
                  <a:gd name="T18" fmla="*/ 2147483647 w 5468"/>
                  <a:gd name="T19" fmla="*/ 2147483647 h 960"/>
                  <a:gd name="T20" fmla="*/ 2147483647 w 5468"/>
                  <a:gd name="T21" fmla="*/ 2147483647 h 960"/>
                  <a:gd name="T22" fmla="*/ 2147483647 w 5468"/>
                  <a:gd name="T23" fmla="*/ 2147483647 h 960"/>
                  <a:gd name="T24" fmla="*/ 2147483647 w 5468"/>
                  <a:gd name="T25" fmla="*/ 2147483647 h 960"/>
                  <a:gd name="T26" fmla="*/ 2147483647 w 5468"/>
                  <a:gd name="T27" fmla="*/ 2147483647 h 96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68"/>
                  <a:gd name="T43" fmla="*/ 0 h 960"/>
                  <a:gd name="T44" fmla="*/ 5468 w 5468"/>
                  <a:gd name="T45" fmla="*/ 960 h 96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68" h="960">
                    <a:moveTo>
                      <a:pt x="29" y="529"/>
                    </a:moveTo>
                    <a:cubicBezTo>
                      <a:pt x="58" y="427"/>
                      <a:pt x="374" y="264"/>
                      <a:pt x="568" y="241"/>
                    </a:cubicBezTo>
                    <a:cubicBezTo>
                      <a:pt x="762" y="218"/>
                      <a:pt x="971" y="417"/>
                      <a:pt x="1194" y="392"/>
                    </a:cubicBezTo>
                    <a:cubicBezTo>
                      <a:pt x="1417" y="367"/>
                      <a:pt x="1683" y="120"/>
                      <a:pt x="1908" y="91"/>
                    </a:cubicBezTo>
                    <a:cubicBezTo>
                      <a:pt x="2133" y="62"/>
                      <a:pt x="2317" y="226"/>
                      <a:pt x="2546" y="216"/>
                    </a:cubicBezTo>
                    <a:cubicBezTo>
                      <a:pt x="2775" y="206"/>
                      <a:pt x="3053" y="0"/>
                      <a:pt x="3285" y="29"/>
                    </a:cubicBezTo>
                    <a:cubicBezTo>
                      <a:pt x="3517" y="58"/>
                      <a:pt x="3709" y="365"/>
                      <a:pt x="3936" y="392"/>
                    </a:cubicBezTo>
                    <a:cubicBezTo>
                      <a:pt x="4163" y="419"/>
                      <a:pt x="4427" y="168"/>
                      <a:pt x="4650" y="191"/>
                    </a:cubicBezTo>
                    <a:cubicBezTo>
                      <a:pt x="4873" y="214"/>
                      <a:pt x="5163" y="448"/>
                      <a:pt x="5276" y="529"/>
                    </a:cubicBezTo>
                    <a:cubicBezTo>
                      <a:pt x="5389" y="610"/>
                      <a:pt x="5376" y="642"/>
                      <a:pt x="5326" y="680"/>
                    </a:cubicBezTo>
                    <a:cubicBezTo>
                      <a:pt x="5276" y="718"/>
                      <a:pt x="5468" y="711"/>
                      <a:pt x="4976" y="755"/>
                    </a:cubicBezTo>
                    <a:cubicBezTo>
                      <a:pt x="4484" y="799"/>
                      <a:pt x="3135" y="926"/>
                      <a:pt x="2371" y="943"/>
                    </a:cubicBezTo>
                    <a:cubicBezTo>
                      <a:pt x="1607" y="960"/>
                      <a:pt x="773" y="928"/>
                      <a:pt x="393" y="855"/>
                    </a:cubicBezTo>
                    <a:cubicBezTo>
                      <a:pt x="13" y="782"/>
                      <a:pt x="0" y="631"/>
                      <a:pt x="29" y="529"/>
                    </a:cubicBezTo>
                    <a:close/>
                  </a:path>
                </a:pathLst>
              </a:custGeom>
              <a:pattFill prst="lgConfetti">
                <a:fgClr>
                  <a:srgbClr val="FFCC99"/>
                </a:fgClr>
                <a:bgClr>
                  <a:srgbClr val="FF9900"/>
                </a:bgClr>
              </a:patt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Freeform 29" descr="Large confetti">
                <a:extLst>
                  <a:ext uri="{FF2B5EF4-FFF2-40B4-BE49-F238E27FC236}">
                    <a16:creationId xmlns:a16="http://schemas.microsoft.com/office/drawing/2014/main" id="{BBFF4B96-BB3A-4CBC-BE20-4599A2C4CA0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655350" y="2831439"/>
                <a:ext cx="698165" cy="451411"/>
              </a:xfrm>
              <a:custGeom>
                <a:avLst/>
                <a:gdLst>
                  <a:gd name="T0" fmla="*/ 2147483647 w 5334"/>
                  <a:gd name="T1" fmla="*/ 0 h 3644"/>
                  <a:gd name="T2" fmla="*/ 2147483647 w 5334"/>
                  <a:gd name="T3" fmla="*/ 0 h 3644"/>
                  <a:gd name="T4" fmla="*/ 2147483647 w 5334"/>
                  <a:gd name="T5" fmla="*/ 2147483647 h 3644"/>
                  <a:gd name="T6" fmla="*/ 0 w 5334"/>
                  <a:gd name="T7" fmla="*/ 2147483647 h 3644"/>
                  <a:gd name="T8" fmla="*/ 2147483647 w 5334"/>
                  <a:gd name="T9" fmla="*/ 0 h 36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34"/>
                  <a:gd name="T16" fmla="*/ 0 h 3644"/>
                  <a:gd name="T17" fmla="*/ 5334 w 5334"/>
                  <a:gd name="T18" fmla="*/ 3644 h 36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34" h="3644">
                    <a:moveTo>
                      <a:pt x="25" y="0"/>
                    </a:moveTo>
                    <a:lnTo>
                      <a:pt x="5334" y="0"/>
                    </a:lnTo>
                    <a:lnTo>
                      <a:pt x="5334" y="3644"/>
                    </a:lnTo>
                    <a:lnTo>
                      <a:pt x="0" y="3632"/>
                    </a:lnTo>
                    <a:lnTo>
                      <a:pt x="25" y="0"/>
                    </a:lnTo>
                    <a:close/>
                  </a:path>
                </a:pathLst>
              </a:custGeom>
              <a:pattFill prst="lgConfetti">
                <a:fgClr>
                  <a:srgbClr val="FFCC99"/>
                </a:fgClr>
                <a:bgClr>
                  <a:srgbClr val="FF9900"/>
                </a:bgClr>
              </a:patt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Round Same Side Corner Rectangle 51">
                <a:extLst>
                  <a:ext uri="{FF2B5EF4-FFF2-40B4-BE49-F238E27FC236}">
                    <a16:creationId xmlns:a16="http://schemas.microsoft.com/office/drawing/2014/main" id="{829000F1-1299-4E59-976A-23211D5EB371}"/>
                  </a:ext>
                </a:extLst>
              </p:cNvPr>
              <p:cNvSpPr/>
              <p:nvPr/>
            </p:nvSpPr>
            <p:spPr>
              <a:xfrm>
                <a:off x="6647726" y="2283786"/>
                <a:ext cx="707974" cy="10015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AA66D9-24C4-454C-BD7B-42C9EF38AE9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823526" y="2509792"/>
              <a:ext cx="1463538" cy="1876791"/>
            </a:xfrm>
            <a:prstGeom prst="rect">
              <a:avLst/>
            </a:prstGeom>
            <a:noFill/>
            <a:ln w="38100">
              <a:solidFill>
                <a:sysClr val="window" lastClr="FFFFFF">
                  <a:lumMod val="50000"/>
                </a:sysClr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77EF795-59DB-4154-A0E2-41C316E45B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2410" y="3317624"/>
              <a:ext cx="0" cy="1073150"/>
            </a:xfrm>
            <a:prstGeom prst="straightConnector1">
              <a:avLst/>
            </a:prstGeom>
            <a:ln w="28575">
              <a:headEnd type="triangle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143B2C1-550C-4D06-8915-8790CDF56A4A}"/>
                </a:ext>
              </a:extLst>
            </p:cNvPr>
            <p:cNvSpPr txBox="1"/>
            <p:nvPr/>
          </p:nvSpPr>
          <p:spPr>
            <a:xfrm>
              <a:off x="5509771" y="3740246"/>
              <a:ext cx="960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5B8A"/>
                  </a:solidFill>
                </a:rPr>
                <a:t>Bed</a:t>
              </a:r>
            </a:p>
            <a:p>
              <a:r>
                <a:rPr lang="en-US" b="1" dirty="0">
                  <a:solidFill>
                    <a:srgbClr val="005B8A"/>
                  </a:solidFill>
                </a:rPr>
                <a:t>Height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AC92CF-FB87-42C2-8B1F-CA8AEA20A43B}"/>
                </a:ext>
              </a:extLst>
            </p:cNvPr>
            <p:cNvSpPr txBox="1"/>
            <p:nvPr/>
          </p:nvSpPr>
          <p:spPr>
            <a:xfrm>
              <a:off x="1863984" y="2585674"/>
              <a:ext cx="16233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5B8A"/>
                  </a:solidFill>
                </a:rPr>
                <a:t>Top Transducer</a:t>
              </a:r>
              <a:endParaRPr lang="en-US" sz="1600" b="1" dirty="0">
                <a:solidFill>
                  <a:srgbClr val="005B8A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603924-8CA1-4347-8093-1B8FFE1F71F4}"/>
                </a:ext>
              </a:extLst>
            </p:cNvPr>
            <p:cNvSpPr txBox="1"/>
            <p:nvPr/>
          </p:nvSpPr>
          <p:spPr>
            <a:xfrm>
              <a:off x="1464823" y="3764621"/>
              <a:ext cx="2022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5B8A"/>
                  </a:solidFill>
                </a:rPr>
                <a:t>Bottom Transducer</a:t>
              </a:r>
              <a:endParaRPr lang="en-US" sz="1600" b="1" dirty="0">
                <a:solidFill>
                  <a:srgbClr val="005B8A"/>
                </a:solidFill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8E522CC-9958-46CC-B634-665279379B4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87297" y="2533335"/>
              <a:ext cx="473527" cy="233081"/>
            </a:xfrm>
            <a:prstGeom prst="straightConnector1">
              <a:avLst/>
            </a:prstGeom>
            <a:ln w="28575">
              <a:headEnd type="arrow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B9B3CBC-E5C8-4E93-8565-9AE183ACD319}"/>
                </a:ext>
              </a:extLst>
            </p:cNvPr>
            <p:cNvCxnSpPr>
              <a:cxnSpLocks/>
              <a:endCxn id="11" idx="3"/>
            </p:cNvCxnSpPr>
            <p:nvPr/>
          </p:nvCxnSpPr>
          <p:spPr bwMode="auto">
            <a:xfrm flipH="1" flipV="1">
              <a:off x="3487297" y="3949287"/>
              <a:ext cx="538778" cy="397032"/>
            </a:xfrm>
            <a:prstGeom prst="straightConnector1">
              <a:avLst/>
            </a:prstGeom>
            <a:ln w="28575">
              <a:headEnd type="arrow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A733C9-A0D0-289B-1EEF-AE04F5C7325F}"/>
              </a:ext>
            </a:extLst>
          </p:cNvPr>
          <p:cNvCxnSpPr>
            <a:cxnSpLocks/>
          </p:cNvCxnSpPr>
          <p:nvPr/>
        </p:nvCxnSpPr>
        <p:spPr bwMode="auto">
          <a:xfrm>
            <a:off x="5182765" y="3594873"/>
            <a:ext cx="0" cy="800019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61C785F-49E4-8D31-80A3-D73D2457C541}"/>
              </a:ext>
            </a:extLst>
          </p:cNvPr>
          <p:cNvSpPr txBox="1"/>
          <p:nvPr/>
        </p:nvSpPr>
        <p:spPr>
          <a:xfrm>
            <a:off x="5540126" y="3806309"/>
            <a:ext cx="1247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5B8A"/>
                </a:solidFill>
              </a:rPr>
              <a:t>Headspace</a:t>
            </a:r>
          </a:p>
        </p:txBody>
      </p:sp>
    </p:spTree>
    <p:extLst>
      <p:ext uri="{BB962C8B-B14F-4D97-AF65-F5344CB8AC3E}">
        <p14:creationId xmlns:p14="http://schemas.microsoft.com/office/powerpoint/2010/main" val="838568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B513A-3053-44C6-A045-221FB13D7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Elastic Collisions</a:t>
            </a:r>
          </a:p>
          <a:p>
            <a:pPr lvl="1"/>
            <a:r>
              <a:rPr lang="en-US" dirty="0"/>
              <a:t>Kinetic Energy Transferred Between Colliding Particles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Inelastic Collisions</a:t>
            </a:r>
          </a:p>
          <a:p>
            <a:pPr lvl="1"/>
            <a:r>
              <a:rPr lang="en-US" dirty="0"/>
              <a:t>Kinetic Energy Transformed By Particles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4510BA-E188-4BEE-9172-85B4F7D0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Elastic vs Inelastic Particles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4730B-05D8-4533-B4BA-4188B5B0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8F0B46-8979-464B-B77B-6B95B056A49C}"/>
              </a:ext>
            </a:extLst>
          </p:cNvPr>
          <p:cNvGrpSpPr/>
          <p:nvPr/>
        </p:nvGrpSpPr>
        <p:grpSpPr>
          <a:xfrm>
            <a:off x="1647942" y="1762697"/>
            <a:ext cx="3502221" cy="1580733"/>
            <a:chOff x="1647942" y="1762697"/>
            <a:chExt cx="3502221" cy="158073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D737329-E721-4277-8331-82014CDECCFB}"/>
                </a:ext>
              </a:extLst>
            </p:cNvPr>
            <p:cNvGrpSpPr/>
            <p:nvPr/>
          </p:nvGrpSpPr>
          <p:grpSpPr>
            <a:xfrm rot="20700000">
              <a:off x="1647942" y="1934644"/>
              <a:ext cx="540063" cy="540063"/>
              <a:chOff x="1631950" y="1936750"/>
              <a:chExt cx="558800" cy="558800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2AACBC89-C786-4016-A1B1-9A8502B11977}"/>
                  </a:ext>
                </a:extLst>
              </p:cNvPr>
              <p:cNvSpPr/>
              <p:nvPr/>
            </p:nvSpPr>
            <p:spPr>
              <a:xfrm>
                <a:off x="1631950" y="1936750"/>
                <a:ext cx="381000" cy="381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579F88B4-CCA3-46E1-B91B-00FD6C3979F0}"/>
                  </a:ext>
                </a:extLst>
              </p:cNvPr>
              <p:cNvCxnSpPr>
                <a:cxnSpLocks/>
                <a:stCxn id="11" idx="5"/>
              </p:cNvCxnSpPr>
              <p:nvPr/>
            </p:nvCxnSpPr>
            <p:spPr>
              <a:xfrm>
                <a:off x="1957154" y="2261954"/>
                <a:ext cx="233596" cy="23359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9EC2ED2-7393-446C-BA9D-755D1320D5BE}"/>
                </a:ext>
              </a:extLst>
            </p:cNvPr>
            <p:cNvSpPr/>
            <p:nvPr/>
          </p:nvSpPr>
          <p:spPr>
            <a:xfrm rot="20700000">
              <a:off x="2449518" y="2434740"/>
              <a:ext cx="368225" cy="368225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4198B48-0832-42F0-8FB0-DE75B0539930}"/>
                </a:ext>
              </a:extLst>
            </p:cNvPr>
            <p:cNvGrpSpPr/>
            <p:nvPr/>
          </p:nvGrpSpPr>
          <p:grpSpPr>
            <a:xfrm rot="16200000">
              <a:off x="4492988" y="1853297"/>
              <a:ext cx="540063" cy="540063"/>
              <a:chOff x="1631950" y="1936750"/>
              <a:chExt cx="558800" cy="5588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3B9A30F-94F8-4049-82E3-DEE6DE922E9A}"/>
                  </a:ext>
                </a:extLst>
              </p:cNvPr>
              <p:cNvSpPr/>
              <p:nvPr/>
            </p:nvSpPr>
            <p:spPr>
              <a:xfrm>
                <a:off x="1631950" y="1936750"/>
                <a:ext cx="381000" cy="381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F8001C8-B1A3-45CE-9336-E622292F8E96}"/>
                  </a:ext>
                </a:extLst>
              </p:cNvPr>
              <p:cNvCxnSpPr>
                <a:cxnSpLocks/>
                <a:stCxn id="15" idx="5"/>
              </p:cNvCxnSpPr>
              <p:nvPr/>
            </p:nvCxnSpPr>
            <p:spPr>
              <a:xfrm>
                <a:off x="1957154" y="2261954"/>
                <a:ext cx="233596" cy="23359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91E442C-F048-4110-ABB0-1CF90EB05D7B}"/>
                </a:ext>
              </a:extLst>
            </p:cNvPr>
            <p:cNvGrpSpPr/>
            <p:nvPr/>
          </p:nvGrpSpPr>
          <p:grpSpPr>
            <a:xfrm>
              <a:off x="4610100" y="2803367"/>
              <a:ext cx="540063" cy="540063"/>
              <a:chOff x="1631950" y="1936750"/>
              <a:chExt cx="558800" cy="5588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553D22F-4C87-4B3F-A219-DECCE7A77564}"/>
                  </a:ext>
                </a:extLst>
              </p:cNvPr>
              <p:cNvSpPr/>
              <p:nvPr/>
            </p:nvSpPr>
            <p:spPr>
              <a:xfrm>
                <a:off x="1631950" y="1936750"/>
                <a:ext cx="381000" cy="381000"/>
              </a:xfrm>
              <a:prstGeom prst="ellipse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12CA9E35-EED5-48C6-B218-70373AD65753}"/>
                  </a:ext>
                </a:extLst>
              </p:cNvPr>
              <p:cNvCxnSpPr>
                <a:cxnSpLocks/>
                <a:stCxn id="18" idx="5"/>
              </p:cNvCxnSpPr>
              <p:nvPr/>
            </p:nvCxnSpPr>
            <p:spPr>
              <a:xfrm>
                <a:off x="1957154" y="2261954"/>
                <a:ext cx="233596" cy="233596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D55AD38-3E3D-4222-88CB-AD26552CD8F7}"/>
                </a:ext>
              </a:extLst>
            </p:cNvPr>
            <p:cNvCxnSpPr>
              <a:cxnSpLocks/>
            </p:cNvCxnSpPr>
            <p:nvPr/>
          </p:nvCxnSpPr>
          <p:spPr>
            <a:xfrm>
              <a:off x="3602680" y="1762697"/>
              <a:ext cx="0" cy="1561370"/>
            </a:xfrm>
            <a:prstGeom prst="straightConnector1">
              <a:avLst/>
            </a:prstGeom>
            <a:ln w="57150">
              <a:solidFill>
                <a:schemeClr val="accent4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B10B66B-1884-48B1-87FF-6857AFF3BFB5}"/>
              </a:ext>
            </a:extLst>
          </p:cNvPr>
          <p:cNvGrpSpPr/>
          <p:nvPr/>
        </p:nvGrpSpPr>
        <p:grpSpPr>
          <a:xfrm>
            <a:off x="1672916" y="4403952"/>
            <a:ext cx="3305409" cy="1561370"/>
            <a:chOff x="1647942" y="4241464"/>
            <a:chExt cx="3305409" cy="156137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519AFD4-D4FF-414E-90F7-7AB741868A62}"/>
                </a:ext>
              </a:extLst>
            </p:cNvPr>
            <p:cNvGrpSpPr/>
            <p:nvPr/>
          </p:nvGrpSpPr>
          <p:grpSpPr>
            <a:xfrm rot="20700000">
              <a:off x="1647942" y="4413411"/>
              <a:ext cx="540063" cy="540063"/>
              <a:chOff x="1631950" y="1936750"/>
              <a:chExt cx="558800" cy="55880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09FC01E-FB9A-4EF1-9B98-871330591FC0}"/>
                  </a:ext>
                </a:extLst>
              </p:cNvPr>
              <p:cNvSpPr/>
              <p:nvPr/>
            </p:nvSpPr>
            <p:spPr>
              <a:xfrm>
                <a:off x="1631950" y="1936750"/>
                <a:ext cx="381000" cy="381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4F071D9A-6F31-4CA1-8DD1-8A033E201A11}"/>
                  </a:ext>
                </a:extLst>
              </p:cNvPr>
              <p:cNvCxnSpPr>
                <a:cxnSpLocks/>
                <a:stCxn id="22" idx="5"/>
              </p:cNvCxnSpPr>
              <p:nvPr/>
            </p:nvCxnSpPr>
            <p:spPr>
              <a:xfrm>
                <a:off x="1957154" y="2261954"/>
                <a:ext cx="233596" cy="23359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8460B51-F5EF-4291-9DFD-885218FDBC8D}"/>
                </a:ext>
              </a:extLst>
            </p:cNvPr>
            <p:cNvSpPr/>
            <p:nvPr/>
          </p:nvSpPr>
          <p:spPr>
            <a:xfrm rot="20700000">
              <a:off x="2449518" y="4913507"/>
              <a:ext cx="368225" cy="368225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8D85AA1-9455-4ACC-83A6-DC9A582D3B4D}"/>
                </a:ext>
              </a:extLst>
            </p:cNvPr>
            <p:cNvSpPr/>
            <p:nvPr/>
          </p:nvSpPr>
          <p:spPr>
            <a:xfrm rot="16200000">
              <a:off x="4365169" y="5102256"/>
              <a:ext cx="368225" cy="368225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accent4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790C9C0-2BAC-4AE6-9296-E391FE4E6ACB}"/>
                </a:ext>
              </a:extLst>
            </p:cNvPr>
            <p:cNvGrpSpPr/>
            <p:nvPr/>
          </p:nvGrpSpPr>
          <p:grpSpPr>
            <a:xfrm rot="20700000">
              <a:off x="4510853" y="5186233"/>
              <a:ext cx="442498" cy="424234"/>
              <a:chOff x="1631950" y="1936750"/>
              <a:chExt cx="457850" cy="438952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D7613CA-EB8B-4CBD-99E3-84ACE7E1710B}"/>
                  </a:ext>
                </a:extLst>
              </p:cNvPr>
              <p:cNvSpPr/>
              <p:nvPr/>
            </p:nvSpPr>
            <p:spPr>
              <a:xfrm>
                <a:off x="1631950" y="1936750"/>
                <a:ext cx="381000" cy="381000"/>
              </a:xfrm>
              <a:prstGeom prst="ellipse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solidFill>
                  <a:schemeClr val="accent4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2FBC6834-9E46-42EA-85B0-049C50E08B2F}"/>
                  </a:ext>
                </a:extLst>
              </p:cNvPr>
              <p:cNvCxnSpPr>
                <a:cxnSpLocks/>
                <a:stCxn id="27" idx="5"/>
              </p:cNvCxnSpPr>
              <p:nvPr/>
            </p:nvCxnSpPr>
            <p:spPr>
              <a:xfrm rot="900000">
                <a:off x="1942179" y="2279417"/>
                <a:ext cx="147621" cy="96285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9BA71CA-736A-4AEC-B9AE-17EB4304BA42}"/>
                </a:ext>
              </a:extLst>
            </p:cNvPr>
            <p:cNvCxnSpPr>
              <a:cxnSpLocks/>
            </p:cNvCxnSpPr>
            <p:nvPr/>
          </p:nvCxnSpPr>
          <p:spPr>
            <a:xfrm>
              <a:off x="3602680" y="4241464"/>
              <a:ext cx="0" cy="1561370"/>
            </a:xfrm>
            <a:prstGeom prst="straightConnector1">
              <a:avLst/>
            </a:prstGeom>
            <a:ln w="57150">
              <a:solidFill>
                <a:schemeClr val="accent4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490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rdMallow_90g_wmv">
            <a:hlinkClick r:id="" action="ppaction://media"/>
            <a:extLst>
              <a:ext uri="{FF2B5EF4-FFF2-40B4-BE49-F238E27FC236}">
                <a16:creationId xmlns:a16="http://schemas.microsoft.com/office/drawing/2014/main" id="{F99BE792-36C4-4A33-95E4-325E5A0688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lum bright="20000"/>
          </a:blip>
          <a:stretch>
            <a:fillRect/>
          </a:stretch>
        </p:blipFill>
        <p:spPr>
          <a:xfrm>
            <a:off x="1134062" y="1408680"/>
            <a:ext cx="2751308" cy="361156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softMallow_80g">
            <a:hlinkClick r:id="" action="ppaction://media"/>
            <a:extLst>
              <a:ext uri="{FF2B5EF4-FFF2-40B4-BE49-F238E27FC236}">
                <a16:creationId xmlns:a16="http://schemas.microsoft.com/office/drawing/2014/main" id="{CC90C87D-F6CB-494E-8CE7-02DCAB15A2C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26814" y="1408680"/>
            <a:ext cx="2751308" cy="361156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4F32EC-659D-41E6-9CEF-8B58AA12D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Elastic vs Inelastic Particles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6FA2C8-036E-476A-A835-C49624A72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0DAD6F-4D1B-4A13-90AC-8AF9A03A4ECC}"/>
              </a:ext>
            </a:extLst>
          </p:cNvPr>
          <p:cNvSpPr/>
          <p:nvPr/>
        </p:nvSpPr>
        <p:spPr>
          <a:xfrm>
            <a:off x="5026814" y="1386377"/>
            <a:ext cx="2751308" cy="5628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Inelastic Marshmallows </a:t>
            </a:r>
          </a:p>
          <a:p>
            <a:pPr algn="ctr"/>
            <a:r>
              <a:rPr lang="en-US" sz="1600" dirty="0"/>
              <a:t>at 90g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2116AE-ADB1-48E1-A4FB-6D0E44254FEC}"/>
              </a:ext>
            </a:extLst>
          </p:cNvPr>
          <p:cNvSpPr/>
          <p:nvPr/>
        </p:nvSpPr>
        <p:spPr>
          <a:xfrm>
            <a:off x="1134062" y="1386377"/>
            <a:ext cx="2751308" cy="5628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Elastic Marshmallows </a:t>
            </a:r>
          </a:p>
          <a:p>
            <a:pPr algn="ctr"/>
            <a:r>
              <a:rPr lang="en-US" sz="1600" dirty="0"/>
              <a:t>at 90g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0C4354B-735E-9CE5-3886-D852A2668D5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6182" y="4982719"/>
            <a:ext cx="2215005" cy="8943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D602467-AE58-5618-D910-7D6EC7F4543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6098" y="5042545"/>
            <a:ext cx="1986840" cy="83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2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2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F023AEC-D754-485E-A400-F9F175C9463D}"/>
              </a:ext>
            </a:extLst>
          </p:cNvPr>
          <p:cNvSpPr/>
          <p:nvPr/>
        </p:nvSpPr>
        <p:spPr>
          <a:xfrm>
            <a:off x="1912471" y="1873621"/>
            <a:ext cx="2466763" cy="32898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Large Headspace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364556-8BCF-48BD-B748-C634F7B40DC6}"/>
              </a:ext>
            </a:extLst>
          </p:cNvPr>
          <p:cNvSpPr/>
          <p:nvPr/>
        </p:nvSpPr>
        <p:spPr>
          <a:xfrm>
            <a:off x="4379234" y="1873621"/>
            <a:ext cx="2466763" cy="32898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Reduced Headspace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B3F73-2213-4002-8958-D6695A1F7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Transducer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B836-6464-4F78-A271-5C434B170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70"/>
            <a:ext cx="7886700" cy="540018"/>
          </a:xfrm>
        </p:spPr>
        <p:txBody>
          <a:bodyPr/>
          <a:lstStyle/>
          <a:p>
            <a:r>
              <a:rPr lang="en-US" dirty="0"/>
              <a:t>Elastic Powder RAM Mixing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398C6F-4EA2-4E47-BA21-26CCD8B7C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F96ECB0-6B02-45CC-8BA3-8DBB87F16556}"/>
              </a:ext>
            </a:extLst>
          </p:cNvPr>
          <p:cNvGrpSpPr/>
          <p:nvPr/>
        </p:nvGrpSpPr>
        <p:grpSpPr>
          <a:xfrm>
            <a:off x="4520846" y="2629762"/>
            <a:ext cx="1533990" cy="2087888"/>
            <a:chOff x="6642107" y="2283786"/>
            <a:chExt cx="727801" cy="9905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E6977A9-47AC-4184-A3DB-91226D82AD72}"/>
                </a:ext>
              </a:extLst>
            </p:cNvPr>
            <p:cNvSpPr/>
            <p:nvPr/>
          </p:nvSpPr>
          <p:spPr>
            <a:xfrm>
              <a:off x="6655350" y="2349852"/>
              <a:ext cx="694375" cy="924531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9" descr="Large confetti">
              <a:extLst>
                <a:ext uri="{FF2B5EF4-FFF2-40B4-BE49-F238E27FC236}">
                  <a16:creationId xmlns:a16="http://schemas.microsoft.com/office/drawing/2014/main" id="{51C10C24-B17C-4D91-8AB8-2F4D60B7F8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55350" y="2625728"/>
              <a:ext cx="714558" cy="131795"/>
            </a:xfrm>
            <a:custGeom>
              <a:avLst/>
              <a:gdLst>
                <a:gd name="T0" fmla="*/ 2147483647 w 5468"/>
                <a:gd name="T1" fmla="*/ 2147483647 h 960"/>
                <a:gd name="T2" fmla="*/ 2147483647 w 5468"/>
                <a:gd name="T3" fmla="*/ 2147483647 h 960"/>
                <a:gd name="T4" fmla="*/ 2147483647 w 5468"/>
                <a:gd name="T5" fmla="*/ 2147483647 h 960"/>
                <a:gd name="T6" fmla="*/ 2147483647 w 5468"/>
                <a:gd name="T7" fmla="*/ 2147483647 h 960"/>
                <a:gd name="T8" fmla="*/ 2147483647 w 5468"/>
                <a:gd name="T9" fmla="*/ 2147483647 h 960"/>
                <a:gd name="T10" fmla="*/ 2147483647 w 5468"/>
                <a:gd name="T11" fmla="*/ 2147483647 h 960"/>
                <a:gd name="T12" fmla="*/ 2147483647 w 5468"/>
                <a:gd name="T13" fmla="*/ 2147483647 h 960"/>
                <a:gd name="T14" fmla="*/ 2147483647 w 5468"/>
                <a:gd name="T15" fmla="*/ 2147483647 h 960"/>
                <a:gd name="T16" fmla="*/ 2147483647 w 5468"/>
                <a:gd name="T17" fmla="*/ 2147483647 h 960"/>
                <a:gd name="T18" fmla="*/ 2147483647 w 5468"/>
                <a:gd name="T19" fmla="*/ 2147483647 h 960"/>
                <a:gd name="T20" fmla="*/ 2147483647 w 5468"/>
                <a:gd name="T21" fmla="*/ 2147483647 h 960"/>
                <a:gd name="T22" fmla="*/ 2147483647 w 5468"/>
                <a:gd name="T23" fmla="*/ 2147483647 h 960"/>
                <a:gd name="T24" fmla="*/ 2147483647 w 5468"/>
                <a:gd name="T25" fmla="*/ 2147483647 h 960"/>
                <a:gd name="T26" fmla="*/ 2147483647 w 5468"/>
                <a:gd name="T27" fmla="*/ 2147483647 h 96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68"/>
                <a:gd name="T43" fmla="*/ 0 h 960"/>
                <a:gd name="T44" fmla="*/ 5468 w 5468"/>
                <a:gd name="T45" fmla="*/ 960 h 96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68" h="960">
                  <a:moveTo>
                    <a:pt x="29" y="529"/>
                  </a:moveTo>
                  <a:cubicBezTo>
                    <a:pt x="58" y="427"/>
                    <a:pt x="374" y="264"/>
                    <a:pt x="568" y="241"/>
                  </a:cubicBezTo>
                  <a:cubicBezTo>
                    <a:pt x="762" y="218"/>
                    <a:pt x="971" y="417"/>
                    <a:pt x="1194" y="392"/>
                  </a:cubicBezTo>
                  <a:cubicBezTo>
                    <a:pt x="1417" y="367"/>
                    <a:pt x="1683" y="120"/>
                    <a:pt x="1908" y="91"/>
                  </a:cubicBezTo>
                  <a:cubicBezTo>
                    <a:pt x="2133" y="62"/>
                    <a:pt x="2317" y="226"/>
                    <a:pt x="2546" y="216"/>
                  </a:cubicBezTo>
                  <a:cubicBezTo>
                    <a:pt x="2775" y="206"/>
                    <a:pt x="3053" y="0"/>
                    <a:pt x="3285" y="29"/>
                  </a:cubicBezTo>
                  <a:cubicBezTo>
                    <a:pt x="3517" y="58"/>
                    <a:pt x="3709" y="365"/>
                    <a:pt x="3936" y="392"/>
                  </a:cubicBezTo>
                  <a:cubicBezTo>
                    <a:pt x="4163" y="419"/>
                    <a:pt x="4427" y="168"/>
                    <a:pt x="4650" y="191"/>
                  </a:cubicBezTo>
                  <a:cubicBezTo>
                    <a:pt x="4873" y="214"/>
                    <a:pt x="5163" y="448"/>
                    <a:pt x="5276" y="529"/>
                  </a:cubicBezTo>
                  <a:cubicBezTo>
                    <a:pt x="5389" y="610"/>
                    <a:pt x="5376" y="642"/>
                    <a:pt x="5326" y="680"/>
                  </a:cubicBezTo>
                  <a:cubicBezTo>
                    <a:pt x="5276" y="718"/>
                    <a:pt x="5468" y="711"/>
                    <a:pt x="4976" y="755"/>
                  </a:cubicBezTo>
                  <a:cubicBezTo>
                    <a:pt x="4484" y="799"/>
                    <a:pt x="3135" y="926"/>
                    <a:pt x="2371" y="943"/>
                  </a:cubicBezTo>
                  <a:cubicBezTo>
                    <a:pt x="1607" y="960"/>
                    <a:pt x="773" y="928"/>
                    <a:pt x="393" y="855"/>
                  </a:cubicBezTo>
                  <a:cubicBezTo>
                    <a:pt x="13" y="782"/>
                    <a:pt x="0" y="631"/>
                    <a:pt x="29" y="529"/>
                  </a:cubicBez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29" descr="Large confetti">
              <a:extLst>
                <a:ext uri="{FF2B5EF4-FFF2-40B4-BE49-F238E27FC236}">
                  <a16:creationId xmlns:a16="http://schemas.microsoft.com/office/drawing/2014/main" id="{80BBCF25-F962-4A05-B392-963C189E33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42107" y="2709928"/>
              <a:ext cx="698165" cy="564029"/>
            </a:xfrm>
            <a:custGeom>
              <a:avLst/>
              <a:gdLst>
                <a:gd name="T0" fmla="*/ 2147483647 w 5334"/>
                <a:gd name="T1" fmla="*/ 0 h 3644"/>
                <a:gd name="T2" fmla="*/ 2147483647 w 5334"/>
                <a:gd name="T3" fmla="*/ 0 h 3644"/>
                <a:gd name="T4" fmla="*/ 2147483647 w 5334"/>
                <a:gd name="T5" fmla="*/ 2147483647 h 3644"/>
                <a:gd name="T6" fmla="*/ 0 w 5334"/>
                <a:gd name="T7" fmla="*/ 2147483647 h 3644"/>
                <a:gd name="T8" fmla="*/ 2147483647 w 5334"/>
                <a:gd name="T9" fmla="*/ 0 h 36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"/>
                <a:gd name="T16" fmla="*/ 0 h 3644"/>
                <a:gd name="T17" fmla="*/ 5334 w 5334"/>
                <a:gd name="T18" fmla="*/ 3644 h 36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" h="3644">
                  <a:moveTo>
                    <a:pt x="25" y="0"/>
                  </a:moveTo>
                  <a:lnTo>
                    <a:pt x="5334" y="0"/>
                  </a:lnTo>
                  <a:lnTo>
                    <a:pt x="5334" y="3644"/>
                  </a:lnTo>
                  <a:lnTo>
                    <a:pt x="0" y="3632"/>
                  </a:lnTo>
                  <a:lnTo>
                    <a:pt x="25" y="0"/>
                  </a:ln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Round Same Side Corner Rectangle 51">
              <a:extLst>
                <a:ext uri="{FF2B5EF4-FFF2-40B4-BE49-F238E27FC236}">
                  <a16:creationId xmlns:a16="http://schemas.microsoft.com/office/drawing/2014/main" id="{1865EE69-93F1-4CE4-8127-467C266311D3}"/>
                </a:ext>
              </a:extLst>
            </p:cNvPr>
            <p:cNvSpPr/>
            <p:nvPr/>
          </p:nvSpPr>
          <p:spPr>
            <a:xfrm>
              <a:off x="6647726" y="2283786"/>
              <a:ext cx="707974" cy="10015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812A18F-9F8E-48B5-B427-93BA567A88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5291" y="2840865"/>
            <a:ext cx="1463538" cy="1876791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26DCE4F-B89C-4F79-909B-CDBEFA416B97}"/>
              </a:ext>
            </a:extLst>
          </p:cNvPr>
          <p:cNvGrpSpPr/>
          <p:nvPr/>
        </p:nvGrpSpPr>
        <p:grpSpPr>
          <a:xfrm>
            <a:off x="2708685" y="2620797"/>
            <a:ext cx="1508911" cy="2114699"/>
            <a:chOff x="2606396" y="2900668"/>
            <a:chExt cx="712867" cy="99906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074A2D-26D4-4126-9648-87B3F4518121}"/>
                </a:ext>
              </a:extLst>
            </p:cNvPr>
            <p:cNvSpPr/>
            <p:nvPr/>
          </p:nvSpPr>
          <p:spPr>
            <a:xfrm>
              <a:off x="2614020" y="2966734"/>
              <a:ext cx="694375" cy="924531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Freeform 29" descr="Large confetti">
              <a:extLst>
                <a:ext uri="{FF2B5EF4-FFF2-40B4-BE49-F238E27FC236}">
                  <a16:creationId xmlns:a16="http://schemas.microsoft.com/office/drawing/2014/main" id="{8263C1F8-939E-4DD0-BF0C-7E4EF84296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14020" y="3767937"/>
              <a:ext cx="698165" cy="131795"/>
            </a:xfrm>
            <a:custGeom>
              <a:avLst/>
              <a:gdLst>
                <a:gd name="T0" fmla="*/ 2147483647 w 5334"/>
                <a:gd name="T1" fmla="*/ 0 h 3644"/>
                <a:gd name="T2" fmla="*/ 2147483647 w 5334"/>
                <a:gd name="T3" fmla="*/ 0 h 3644"/>
                <a:gd name="T4" fmla="*/ 2147483647 w 5334"/>
                <a:gd name="T5" fmla="*/ 2147483647 h 3644"/>
                <a:gd name="T6" fmla="*/ 0 w 5334"/>
                <a:gd name="T7" fmla="*/ 2147483647 h 3644"/>
                <a:gd name="T8" fmla="*/ 2147483647 w 5334"/>
                <a:gd name="T9" fmla="*/ 0 h 36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"/>
                <a:gd name="T16" fmla="*/ 0 h 3644"/>
                <a:gd name="T17" fmla="*/ 5334 w 5334"/>
                <a:gd name="T18" fmla="*/ 3644 h 36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" h="3644">
                  <a:moveTo>
                    <a:pt x="25" y="0"/>
                  </a:moveTo>
                  <a:lnTo>
                    <a:pt x="5334" y="0"/>
                  </a:lnTo>
                  <a:lnTo>
                    <a:pt x="5334" y="3644"/>
                  </a:lnTo>
                  <a:lnTo>
                    <a:pt x="0" y="3632"/>
                  </a:lnTo>
                  <a:lnTo>
                    <a:pt x="25" y="0"/>
                  </a:ln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9" descr="Large confetti">
              <a:extLst>
                <a:ext uri="{FF2B5EF4-FFF2-40B4-BE49-F238E27FC236}">
                  <a16:creationId xmlns:a16="http://schemas.microsoft.com/office/drawing/2014/main" id="{E46BBFFE-4086-460D-A4A5-D277CB4D3A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14020" y="3681998"/>
              <a:ext cx="705243" cy="131795"/>
            </a:xfrm>
            <a:custGeom>
              <a:avLst/>
              <a:gdLst>
                <a:gd name="T0" fmla="*/ 2147483647 w 5468"/>
                <a:gd name="T1" fmla="*/ 2147483647 h 960"/>
                <a:gd name="T2" fmla="*/ 2147483647 w 5468"/>
                <a:gd name="T3" fmla="*/ 2147483647 h 960"/>
                <a:gd name="T4" fmla="*/ 2147483647 w 5468"/>
                <a:gd name="T5" fmla="*/ 2147483647 h 960"/>
                <a:gd name="T6" fmla="*/ 2147483647 w 5468"/>
                <a:gd name="T7" fmla="*/ 2147483647 h 960"/>
                <a:gd name="T8" fmla="*/ 2147483647 w 5468"/>
                <a:gd name="T9" fmla="*/ 2147483647 h 960"/>
                <a:gd name="T10" fmla="*/ 2147483647 w 5468"/>
                <a:gd name="T11" fmla="*/ 2147483647 h 960"/>
                <a:gd name="T12" fmla="*/ 2147483647 w 5468"/>
                <a:gd name="T13" fmla="*/ 2147483647 h 960"/>
                <a:gd name="T14" fmla="*/ 2147483647 w 5468"/>
                <a:gd name="T15" fmla="*/ 2147483647 h 960"/>
                <a:gd name="T16" fmla="*/ 2147483647 w 5468"/>
                <a:gd name="T17" fmla="*/ 2147483647 h 960"/>
                <a:gd name="T18" fmla="*/ 2147483647 w 5468"/>
                <a:gd name="T19" fmla="*/ 2147483647 h 960"/>
                <a:gd name="T20" fmla="*/ 2147483647 w 5468"/>
                <a:gd name="T21" fmla="*/ 2147483647 h 960"/>
                <a:gd name="T22" fmla="*/ 2147483647 w 5468"/>
                <a:gd name="T23" fmla="*/ 2147483647 h 960"/>
                <a:gd name="T24" fmla="*/ 2147483647 w 5468"/>
                <a:gd name="T25" fmla="*/ 2147483647 h 960"/>
                <a:gd name="T26" fmla="*/ 2147483647 w 5468"/>
                <a:gd name="T27" fmla="*/ 2147483647 h 96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68"/>
                <a:gd name="T43" fmla="*/ 0 h 960"/>
                <a:gd name="T44" fmla="*/ 5468 w 5468"/>
                <a:gd name="T45" fmla="*/ 960 h 96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68" h="960">
                  <a:moveTo>
                    <a:pt x="29" y="529"/>
                  </a:moveTo>
                  <a:cubicBezTo>
                    <a:pt x="58" y="427"/>
                    <a:pt x="374" y="264"/>
                    <a:pt x="568" y="241"/>
                  </a:cubicBezTo>
                  <a:cubicBezTo>
                    <a:pt x="762" y="218"/>
                    <a:pt x="971" y="417"/>
                    <a:pt x="1194" y="392"/>
                  </a:cubicBezTo>
                  <a:cubicBezTo>
                    <a:pt x="1417" y="367"/>
                    <a:pt x="1683" y="120"/>
                    <a:pt x="1908" y="91"/>
                  </a:cubicBezTo>
                  <a:cubicBezTo>
                    <a:pt x="2133" y="62"/>
                    <a:pt x="2317" y="226"/>
                    <a:pt x="2546" y="216"/>
                  </a:cubicBezTo>
                  <a:cubicBezTo>
                    <a:pt x="2775" y="206"/>
                    <a:pt x="3053" y="0"/>
                    <a:pt x="3285" y="29"/>
                  </a:cubicBezTo>
                  <a:cubicBezTo>
                    <a:pt x="3517" y="58"/>
                    <a:pt x="3709" y="365"/>
                    <a:pt x="3936" y="392"/>
                  </a:cubicBezTo>
                  <a:cubicBezTo>
                    <a:pt x="4163" y="419"/>
                    <a:pt x="4427" y="168"/>
                    <a:pt x="4650" y="191"/>
                  </a:cubicBezTo>
                  <a:cubicBezTo>
                    <a:pt x="4873" y="214"/>
                    <a:pt x="5163" y="448"/>
                    <a:pt x="5276" y="529"/>
                  </a:cubicBezTo>
                  <a:cubicBezTo>
                    <a:pt x="5389" y="610"/>
                    <a:pt x="5376" y="642"/>
                    <a:pt x="5326" y="680"/>
                  </a:cubicBezTo>
                  <a:cubicBezTo>
                    <a:pt x="5276" y="718"/>
                    <a:pt x="5468" y="711"/>
                    <a:pt x="4976" y="755"/>
                  </a:cubicBezTo>
                  <a:cubicBezTo>
                    <a:pt x="4484" y="799"/>
                    <a:pt x="3135" y="926"/>
                    <a:pt x="2371" y="943"/>
                  </a:cubicBezTo>
                  <a:cubicBezTo>
                    <a:pt x="1607" y="960"/>
                    <a:pt x="773" y="928"/>
                    <a:pt x="393" y="855"/>
                  </a:cubicBezTo>
                  <a:cubicBezTo>
                    <a:pt x="13" y="782"/>
                    <a:pt x="0" y="631"/>
                    <a:pt x="29" y="529"/>
                  </a:cubicBez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Round Same Side Corner Rectangle 51">
              <a:extLst>
                <a:ext uri="{FF2B5EF4-FFF2-40B4-BE49-F238E27FC236}">
                  <a16:creationId xmlns:a16="http://schemas.microsoft.com/office/drawing/2014/main" id="{6E908468-E558-4F40-A00E-2769AF70D9C1}"/>
                </a:ext>
              </a:extLst>
            </p:cNvPr>
            <p:cNvSpPr/>
            <p:nvPr/>
          </p:nvSpPr>
          <p:spPr>
            <a:xfrm>
              <a:off x="2606396" y="2900668"/>
              <a:ext cx="707974" cy="10015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D6BF67-11EC-4894-8123-3A8921137099}"/>
              </a:ext>
            </a:extLst>
          </p:cNvPr>
          <p:cNvCxnSpPr>
            <a:cxnSpLocks/>
          </p:cNvCxnSpPr>
          <p:nvPr/>
        </p:nvCxnSpPr>
        <p:spPr bwMode="auto">
          <a:xfrm>
            <a:off x="2864777" y="4372068"/>
            <a:ext cx="0" cy="328612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004D3A7-9893-457E-974B-65FADD00055E}"/>
              </a:ext>
            </a:extLst>
          </p:cNvPr>
          <p:cNvCxnSpPr>
            <a:cxnSpLocks/>
          </p:cNvCxnSpPr>
          <p:nvPr/>
        </p:nvCxnSpPr>
        <p:spPr bwMode="auto">
          <a:xfrm>
            <a:off x="2864777" y="2832797"/>
            <a:ext cx="0" cy="1539271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D62C036-5848-43F9-8D63-28FF686FEEF5}"/>
              </a:ext>
            </a:extLst>
          </p:cNvPr>
          <p:cNvSpPr txBox="1"/>
          <p:nvPr/>
        </p:nvSpPr>
        <p:spPr>
          <a:xfrm>
            <a:off x="2153819" y="3394134"/>
            <a:ext cx="6513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5B8A"/>
                </a:solidFill>
              </a:rPr>
              <a:t>2.9”</a:t>
            </a:r>
          </a:p>
          <a:p>
            <a:endParaRPr lang="en-US" sz="2800" b="1" dirty="0">
              <a:solidFill>
                <a:srgbClr val="005B8A"/>
              </a:solidFill>
            </a:endParaRPr>
          </a:p>
          <a:p>
            <a:endParaRPr lang="en-US" b="1" dirty="0">
              <a:solidFill>
                <a:srgbClr val="005B8A"/>
              </a:solidFill>
            </a:endParaRPr>
          </a:p>
          <a:p>
            <a:r>
              <a:rPr lang="en-US" b="1" dirty="0">
                <a:solidFill>
                  <a:srgbClr val="005B8A"/>
                </a:solidFill>
              </a:rPr>
              <a:t>0.5”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198EB0B-C8E0-4131-91F4-6E08CD8264EE}"/>
              </a:ext>
            </a:extLst>
          </p:cNvPr>
          <p:cNvCxnSpPr>
            <a:cxnSpLocks/>
          </p:cNvCxnSpPr>
          <p:nvPr/>
        </p:nvCxnSpPr>
        <p:spPr bwMode="auto">
          <a:xfrm>
            <a:off x="5874175" y="3429000"/>
            <a:ext cx="0" cy="1292847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6A70BB5-704D-4E6B-95A9-91BA73FD92B9}"/>
              </a:ext>
            </a:extLst>
          </p:cNvPr>
          <p:cNvCxnSpPr>
            <a:cxnSpLocks/>
          </p:cNvCxnSpPr>
          <p:nvPr/>
        </p:nvCxnSpPr>
        <p:spPr bwMode="auto">
          <a:xfrm flipH="1">
            <a:off x="5865710" y="2832797"/>
            <a:ext cx="8465" cy="574644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E0C3D5B-0A12-4EE1-890A-F5C1113EA2C1}"/>
              </a:ext>
            </a:extLst>
          </p:cNvPr>
          <p:cNvSpPr txBox="1"/>
          <p:nvPr/>
        </p:nvSpPr>
        <p:spPr>
          <a:xfrm>
            <a:off x="5951412" y="2935523"/>
            <a:ext cx="6513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5B8A"/>
                </a:solidFill>
              </a:rPr>
              <a:t>.7”</a:t>
            </a:r>
          </a:p>
          <a:p>
            <a:endParaRPr lang="en-US" b="1" dirty="0">
              <a:solidFill>
                <a:srgbClr val="005B8A"/>
              </a:solidFill>
            </a:endParaRPr>
          </a:p>
          <a:p>
            <a:endParaRPr lang="en-US" sz="1200" b="1" dirty="0">
              <a:solidFill>
                <a:srgbClr val="005B8A"/>
              </a:solidFill>
            </a:endParaRPr>
          </a:p>
          <a:p>
            <a:endParaRPr lang="en-US" sz="1200" b="1" dirty="0">
              <a:solidFill>
                <a:srgbClr val="005B8A"/>
              </a:solidFill>
            </a:endParaRPr>
          </a:p>
          <a:p>
            <a:r>
              <a:rPr lang="en-US" b="1" dirty="0">
                <a:solidFill>
                  <a:srgbClr val="005B8A"/>
                </a:solidFill>
              </a:rPr>
              <a:t>2.7”</a:t>
            </a:r>
            <a:endParaRPr lang="en-US" sz="1600" b="1" dirty="0">
              <a:solidFill>
                <a:srgbClr val="005B8A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F13DF1-8CD2-4DC4-9B60-9BA4C2C657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721335" y="2832799"/>
            <a:ext cx="1469769" cy="1884780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5803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>
            <a:extLst>
              <a:ext uri="{FF2B5EF4-FFF2-40B4-BE49-F238E27FC236}">
                <a16:creationId xmlns:a16="http://schemas.microsoft.com/office/drawing/2014/main" id="{51F2C14E-0D96-453F-AB20-5DEF14C97822}"/>
              </a:ext>
            </a:extLst>
          </p:cNvPr>
          <p:cNvSpPr/>
          <p:nvPr/>
        </p:nvSpPr>
        <p:spPr>
          <a:xfrm>
            <a:off x="4572000" y="2080601"/>
            <a:ext cx="2950104" cy="32902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Reduced Headspace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105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AD71A77-E892-46D8-AE80-FC07690E54EF}"/>
              </a:ext>
            </a:extLst>
          </p:cNvPr>
          <p:cNvSpPr/>
          <p:nvPr/>
        </p:nvSpPr>
        <p:spPr>
          <a:xfrm>
            <a:off x="1622139" y="2081252"/>
            <a:ext cx="2950104" cy="32902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Large Headspace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10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B3F73-2213-4002-8958-D6695A1F7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Transducer Theory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398C6F-4EA2-4E47-BA21-26CCD8B7C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7EB2BE-425D-4DE3-BB5F-95FD1676793E}"/>
              </a:ext>
            </a:extLst>
          </p:cNvPr>
          <p:cNvGrpSpPr/>
          <p:nvPr/>
        </p:nvGrpSpPr>
        <p:grpSpPr>
          <a:xfrm>
            <a:off x="4885417" y="2653869"/>
            <a:ext cx="1480456" cy="2096782"/>
            <a:chOff x="6526320" y="2581579"/>
            <a:chExt cx="1480456" cy="2096782"/>
          </a:xfrm>
        </p:grpSpPr>
        <p:sp>
          <p:nvSpPr>
            <p:cNvPr id="41" name="Freeform 29" descr="Large confetti">
              <a:extLst>
                <a:ext uri="{FF2B5EF4-FFF2-40B4-BE49-F238E27FC236}">
                  <a16:creationId xmlns:a16="http://schemas.microsoft.com/office/drawing/2014/main" id="{DA3E7CFB-0218-485D-AB09-CE34FD363A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8984" y="2803259"/>
              <a:ext cx="1477792" cy="1865469"/>
            </a:xfrm>
            <a:custGeom>
              <a:avLst/>
              <a:gdLst>
                <a:gd name="T0" fmla="*/ 2147483647 w 5334"/>
                <a:gd name="T1" fmla="*/ 0 h 3644"/>
                <a:gd name="T2" fmla="*/ 2147483647 w 5334"/>
                <a:gd name="T3" fmla="*/ 0 h 3644"/>
                <a:gd name="T4" fmla="*/ 2147483647 w 5334"/>
                <a:gd name="T5" fmla="*/ 2147483647 h 3644"/>
                <a:gd name="T6" fmla="*/ 0 w 5334"/>
                <a:gd name="T7" fmla="*/ 2147483647 h 3644"/>
                <a:gd name="T8" fmla="*/ 2147483647 w 5334"/>
                <a:gd name="T9" fmla="*/ 0 h 36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"/>
                <a:gd name="T16" fmla="*/ 0 h 3644"/>
                <a:gd name="T17" fmla="*/ 5334 w 5334"/>
                <a:gd name="T18" fmla="*/ 3644 h 36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" h="3644">
                  <a:moveTo>
                    <a:pt x="25" y="0"/>
                  </a:moveTo>
                  <a:lnTo>
                    <a:pt x="5334" y="0"/>
                  </a:lnTo>
                  <a:lnTo>
                    <a:pt x="5334" y="3644"/>
                  </a:lnTo>
                  <a:lnTo>
                    <a:pt x="0" y="3632"/>
                  </a:lnTo>
                  <a:lnTo>
                    <a:pt x="25" y="0"/>
                  </a:ln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EF782F3-BF8E-464C-919E-6742455F8D03}"/>
                </a:ext>
              </a:extLst>
            </p:cNvPr>
            <p:cNvGrpSpPr/>
            <p:nvPr/>
          </p:nvGrpSpPr>
          <p:grpSpPr>
            <a:xfrm>
              <a:off x="6526320" y="2581579"/>
              <a:ext cx="1478756" cy="2096782"/>
              <a:chOff x="722961" y="1785120"/>
              <a:chExt cx="1478756" cy="2096782"/>
            </a:xfrm>
          </p:grpSpPr>
          <p:sp>
            <p:nvSpPr>
              <p:cNvPr id="19" name="Round Same Side Corner Rectangle 51">
                <a:extLst>
                  <a:ext uri="{FF2B5EF4-FFF2-40B4-BE49-F238E27FC236}">
                    <a16:creationId xmlns:a16="http://schemas.microsoft.com/office/drawing/2014/main" id="{6E908468-E558-4F40-A00E-2769AF70D9C1}"/>
                  </a:ext>
                </a:extLst>
              </p:cNvPr>
              <p:cNvSpPr/>
              <p:nvPr/>
            </p:nvSpPr>
            <p:spPr>
              <a:xfrm>
                <a:off x="722961" y="1785120"/>
                <a:ext cx="1478756" cy="2120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2F13DF1-8CD2-4DC4-9B60-9BA4C2C6574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29033" y="1997122"/>
                <a:ext cx="1469769" cy="1884780"/>
              </a:xfrm>
              <a:prstGeom prst="rect">
                <a:avLst/>
              </a:prstGeom>
              <a:noFill/>
              <a:ln w="38100">
                <a:solidFill>
                  <a:sysClr val="window" lastClr="FFFFFF">
                    <a:lumMod val="50000"/>
                  </a:sysClr>
                </a:solidFill>
                <a:miter lim="800000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0287E07-BD8A-45C2-B529-161CF3CE679C}"/>
              </a:ext>
            </a:extLst>
          </p:cNvPr>
          <p:cNvGrpSpPr/>
          <p:nvPr/>
        </p:nvGrpSpPr>
        <p:grpSpPr>
          <a:xfrm>
            <a:off x="2725659" y="2653869"/>
            <a:ext cx="1504968" cy="2096782"/>
            <a:chOff x="6516790" y="2581579"/>
            <a:chExt cx="1504968" cy="2096782"/>
          </a:xfrm>
        </p:grpSpPr>
        <p:sp>
          <p:nvSpPr>
            <p:cNvPr id="60" name="Freeform 9" descr="Large confetti">
              <a:extLst>
                <a:ext uri="{FF2B5EF4-FFF2-40B4-BE49-F238E27FC236}">
                  <a16:creationId xmlns:a16="http://schemas.microsoft.com/office/drawing/2014/main" id="{C7166ADC-98E0-416E-BE3A-586AD0F6AA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8984" y="3492232"/>
              <a:ext cx="1492774" cy="278968"/>
            </a:xfrm>
            <a:custGeom>
              <a:avLst/>
              <a:gdLst>
                <a:gd name="T0" fmla="*/ 2147483647 w 5468"/>
                <a:gd name="T1" fmla="*/ 2147483647 h 960"/>
                <a:gd name="T2" fmla="*/ 2147483647 w 5468"/>
                <a:gd name="T3" fmla="*/ 2147483647 h 960"/>
                <a:gd name="T4" fmla="*/ 2147483647 w 5468"/>
                <a:gd name="T5" fmla="*/ 2147483647 h 960"/>
                <a:gd name="T6" fmla="*/ 2147483647 w 5468"/>
                <a:gd name="T7" fmla="*/ 2147483647 h 960"/>
                <a:gd name="T8" fmla="*/ 2147483647 w 5468"/>
                <a:gd name="T9" fmla="*/ 2147483647 h 960"/>
                <a:gd name="T10" fmla="*/ 2147483647 w 5468"/>
                <a:gd name="T11" fmla="*/ 2147483647 h 960"/>
                <a:gd name="T12" fmla="*/ 2147483647 w 5468"/>
                <a:gd name="T13" fmla="*/ 2147483647 h 960"/>
                <a:gd name="T14" fmla="*/ 2147483647 w 5468"/>
                <a:gd name="T15" fmla="*/ 2147483647 h 960"/>
                <a:gd name="T16" fmla="*/ 2147483647 w 5468"/>
                <a:gd name="T17" fmla="*/ 2147483647 h 960"/>
                <a:gd name="T18" fmla="*/ 2147483647 w 5468"/>
                <a:gd name="T19" fmla="*/ 2147483647 h 960"/>
                <a:gd name="T20" fmla="*/ 2147483647 w 5468"/>
                <a:gd name="T21" fmla="*/ 2147483647 h 960"/>
                <a:gd name="T22" fmla="*/ 2147483647 w 5468"/>
                <a:gd name="T23" fmla="*/ 2147483647 h 960"/>
                <a:gd name="T24" fmla="*/ 2147483647 w 5468"/>
                <a:gd name="T25" fmla="*/ 2147483647 h 960"/>
                <a:gd name="T26" fmla="*/ 2147483647 w 5468"/>
                <a:gd name="T27" fmla="*/ 2147483647 h 96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68"/>
                <a:gd name="T43" fmla="*/ 0 h 960"/>
                <a:gd name="T44" fmla="*/ 5468 w 5468"/>
                <a:gd name="T45" fmla="*/ 960 h 96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68" h="960">
                  <a:moveTo>
                    <a:pt x="29" y="529"/>
                  </a:moveTo>
                  <a:cubicBezTo>
                    <a:pt x="58" y="427"/>
                    <a:pt x="374" y="264"/>
                    <a:pt x="568" y="241"/>
                  </a:cubicBezTo>
                  <a:cubicBezTo>
                    <a:pt x="762" y="218"/>
                    <a:pt x="971" y="417"/>
                    <a:pt x="1194" y="392"/>
                  </a:cubicBezTo>
                  <a:cubicBezTo>
                    <a:pt x="1417" y="367"/>
                    <a:pt x="1683" y="120"/>
                    <a:pt x="1908" y="91"/>
                  </a:cubicBezTo>
                  <a:cubicBezTo>
                    <a:pt x="2133" y="62"/>
                    <a:pt x="2317" y="226"/>
                    <a:pt x="2546" y="216"/>
                  </a:cubicBezTo>
                  <a:cubicBezTo>
                    <a:pt x="2775" y="206"/>
                    <a:pt x="3053" y="0"/>
                    <a:pt x="3285" y="29"/>
                  </a:cubicBezTo>
                  <a:cubicBezTo>
                    <a:pt x="3517" y="58"/>
                    <a:pt x="3709" y="365"/>
                    <a:pt x="3936" y="392"/>
                  </a:cubicBezTo>
                  <a:cubicBezTo>
                    <a:pt x="4163" y="419"/>
                    <a:pt x="4427" y="168"/>
                    <a:pt x="4650" y="191"/>
                  </a:cubicBezTo>
                  <a:cubicBezTo>
                    <a:pt x="4873" y="214"/>
                    <a:pt x="5163" y="448"/>
                    <a:pt x="5276" y="529"/>
                  </a:cubicBezTo>
                  <a:cubicBezTo>
                    <a:pt x="5389" y="610"/>
                    <a:pt x="5376" y="642"/>
                    <a:pt x="5326" y="680"/>
                  </a:cubicBezTo>
                  <a:cubicBezTo>
                    <a:pt x="5276" y="718"/>
                    <a:pt x="5468" y="711"/>
                    <a:pt x="4976" y="755"/>
                  </a:cubicBezTo>
                  <a:cubicBezTo>
                    <a:pt x="4484" y="799"/>
                    <a:pt x="3135" y="926"/>
                    <a:pt x="2371" y="943"/>
                  </a:cubicBezTo>
                  <a:cubicBezTo>
                    <a:pt x="1607" y="960"/>
                    <a:pt x="773" y="928"/>
                    <a:pt x="393" y="855"/>
                  </a:cubicBezTo>
                  <a:cubicBezTo>
                    <a:pt x="13" y="782"/>
                    <a:pt x="0" y="631"/>
                    <a:pt x="29" y="529"/>
                  </a:cubicBez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31A36F1-C8FE-4B9A-93D3-964798F138B0}"/>
                </a:ext>
              </a:extLst>
            </p:cNvPr>
            <p:cNvGrpSpPr/>
            <p:nvPr/>
          </p:nvGrpSpPr>
          <p:grpSpPr>
            <a:xfrm>
              <a:off x="6516790" y="2581579"/>
              <a:ext cx="1489986" cy="2096782"/>
              <a:chOff x="6516790" y="2581579"/>
              <a:chExt cx="1489986" cy="2096782"/>
            </a:xfrm>
          </p:grpSpPr>
          <p:sp>
            <p:nvSpPr>
              <p:cNvPr id="55" name="Freeform 29" descr="Large confetti">
                <a:extLst>
                  <a:ext uri="{FF2B5EF4-FFF2-40B4-BE49-F238E27FC236}">
                    <a16:creationId xmlns:a16="http://schemas.microsoft.com/office/drawing/2014/main" id="{B3BC73A4-1DFC-4DE9-8C57-9FC8E4C13E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28984" y="3693934"/>
                <a:ext cx="1477792" cy="974794"/>
              </a:xfrm>
              <a:custGeom>
                <a:avLst/>
                <a:gdLst>
                  <a:gd name="T0" fmla="*/ 2147483647 w 5334"/>
                  <a:gd name="T1" fmla="*/ 0 h 3644"/>
                  <a:gd name="T2" fmla="*/ 2147483647 w 5334"/>
                  <a:gd name="T3" fmla="*/ 0 h 3644"/>
                  <a:gd name="T4" fmla="*/ 2147483647 w 5334"/>
                  <a:gd name="T5" fmla="*/ 2147483647 h 3644"/>
                  <a:gd name="T6" fmla="*/ 0 w 5334"/>
                  <a:gd name="T7" fmla="*/ 2147483647 h 3644"/>
                  <a:gd name="T8" fmla="*/ 2147483647 w 5334"/>
                  <a:gd name="T9" fmla="*/ 0 h 36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34"/>
                  <a:gd name="T16" fmla="*/ 0 h 3644"/>
                  <a:gd name="T17" fmla="*/ 5334 w 5334"/>
                  <a:gd name="T18" fmla="*/ 3644 h 36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34" h="3644">
                    <a:moveTo>
                      <a:pt x="25" y="0"/>
                    </a:moveTo>
                    <a:lnTo>
                      <a:pt x="5334" y="0"/>
                    </a:lnTo>
                    <a:lnTo>
                      <a:pt x="5334" y="3644"/>
                    </a:lnTo>
                    <a:lnTo>
                      <a:pt x="0" y="3632"/>
                    </a:lnTo>
                    <a:lnTo>
                      <a:pt x="25" y="0"/>
                    </a:lnTo>
                    <a:close/>
                  </a:path>
                </a:pathLst>
              </a:custGeom>
              <a:pattFill prst="lgConfetti">
                <a:fgClr>
                  <a:srgbClr val="FFCC99"/>
                </a:fgClr>
                <a:bgClr>
                  <a:srgbClr val="FF9900"/>
                </a:bgClr>
              </a:patt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Freeform 29" descr="Large confetti">
                <a:extLst>
                  <a:ext uri="{FF2B5EF4-FFF2-40B4-BE49-F238E27FC236}">
                    <a16:creationId xmlns:a16="http://schemas.microsoft.com/office/drawing/2014/main" id="{ED5085EE-B175-47C1-99BC-061CFE4F4B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6516790" y="3492230"/>
                <a:ext cx="1477791" cy="1176497"/>
              </a:xfrm>
              <a:custGeom>
                <a:avLst/>
                <a:gdLst>
                  <a:gd name="T0" fmla="*/ 2147483647 w 5334"/>
                  <a:gd name="T1" fmla="*/ 0 h 3644"/>
                  <a:gd name="T2" fmla="*/ 2147483647 w 5334"/>
                  <a:gd name="T3" fmla="*/ 0 h 3644"/>
                  <a:gd name="T4" fmla="*/ 2147483647 w 5334"/>
                  <a:gd name="T5" fmla="*/ 2147483647 h 3644"/>
                  <a:gd name="T6" fmla="*/ 0 w 5334"/>
                  <a:gd name="T7" fmla="*/ 2147483647 h 3644"/>
                  <a:gd name="T8" fmla="*/ 2147483647 w 5334"/>
                  <a:gd name="T9" fmla="*/ 0 h 36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34"/>
                  <a:gd name="T16" fmla="*/ 0 h 3644"/>
                  <a:gd name="T17" fmla="*/ 5334 w 5334"/>
                  <a:gd name="T18" fmla="*/ 3644 h 36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34" h="3644">
                    <a:moveTo>
                      <a:pt x="25" y="0"/>
                    </a:moveTo>
                    <a:lnTo>
                      <a:pt x="5334" y="0"/>
                    </a:lnTo>
                    <a:lnTo>
                      <a:pt x="5334" y="3644"/>
                    </a:lnTo>
                    <a:lnTo>
                      <a:pt x="0" y="3632"/>
                    </a:lnTo>
                    <a:lnTo>
                      <a:pt x="25" y="0"/>
                    </a:lnTo>
                    <a:close/>
                  </a:path>
                </a:pathLst>
              </a:custGeom>
              <a:gradFill>
                <a:gsLst>
                  <a:gs pos="0">
                    <a:srgbClr val="C00000">
                      <a:alpha val="85000"/>
                    </a:srgbClr>
                  </a:gs>
                  <a:gs pos="33000">
                    <a:srgbClr val="FF1919">
                      <a:alpha val="75000"/>
                    </a:srgbClr>
                  </a:gs>
                  <a:gs pos="100000">
                    <a:schemeClr val="bg1">
                      <a:alpha val="25000"/>
                    </a:schemeClr>
                  </a:gs>
                  <a:gs pos="66000">
                    <a:srgbClr val="FF8989">
                      <a:alpha val="50000"/>
                    </a:srgbClr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2B27BC5-4535-4BAB-AB6B-F153B9B2A89D}"/>
                  </a:ext>
                </a:extLst>
              </p:cNvPr>
              <p:cNvGrpSpPr/>
              <p:nvPr/>
            </p:nvGrpSpPr>
            <p:grpSpPr>
              <a:xfrm>
                <a:off x="6526320" y="2581579"/>
                <a:ext cx="1478756" cy="2096782"/>
                <a:chOff x="722961" y="1785120"/>
                <a:chExt cx="1478756" cy="2096782"/>
              </a:xfrm>
            </p:grpSpPr>
            <p:sp>
              <p:nvSpPr>
                <p:cNvPr id="58" name="Round Same Side Corner Rectangle 51">
                  <a:extLst>
                    <a:ext uri="{FF2B5EF4-FFF2-40B4-BE49-F238E27FC236}">
                      <a16:creationId xmlns:a16="http://schemas.microsoft.com/office/drawing/2014/main" id="{29BC0591-5D6E-4295-A314-264C631537AE}"/>
                    </a:ext>
                  </a:extLst>
                </p:cNvPr>
                <p:cNvSpPr/>
                <p:nvPr/>
              </p:nvSpPr>
              <p:spPr>
                <a:xfrm>
                  <a:off x="722961" y="1785120"/>
                  <a:ext cx="1478756" cy="2120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C2727CDD-252E-446B-B161-5577CAC6765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729033" y="1997122"/>
                  <a:ext cx="1469769" cy="1884780"/>
                </a:xfrm>
                <a:prstGeom prst="rect">
                  <a:avLst/>
                </a:prstGeom>
                <a:noFill/>
                <a:ln w="38100">
                  <a:solidFill>
                    <a:sysClr val="window" lastClr="FFFFFF">
                      <a:lumMod val="50000"/>
                    </a:sysClr>
                  </a:solidFill>
                  <a:miter lim="800000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510B16F-7DB8-4748-A399-FD08F0B5923F}"/>
              </a:ext>
            </a:extLst>
          </p:cNvPr>
          <p:cNvGrpSpPr/>
          <p:nvPr/>
        </p:nvGrpSpPr>
        <p:grpSpPr>
          <a:xfrm>
            <a:off x="2509428" y="4498828"/>
            <a:ext cx="209291" cy="503646"/>
            <a:chOff x="956787" y="1784569"/>
            <a:chExt cx="1270027" cy="3056247"/>
          </a:xfrm>
        </p:grpSpPr>
        <p:sp>
          <p:nvSpPr>
            <p:cNvPr id="72" name="Arrow: Down 71">
              <a:extLst>
                <a:ext uri="{FF2B5EF4-FFF2-40B4-BE49-F238E27FC236}">
                  <a16:creationId xmlns:a16="http://schemas.microsoft.com/office/drawing/2014/main" id="{1C41B0AE-AFA5-41BE-8702-428278A7C464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927E60F-AD6A-4EBB-B254-01622C48BDB2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ED696D9-05DC-44CD-9E72-CE3E051C436C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rrow: Down 74">
              <a:extLst>
                <a:ext uri="{FF2B5EF4-FFF2-40B4-BE49-F238E27FC236}">
                  <a16:creationId xmlns:a16="http://schemas.microsoft.com/office/drawing/2014/main" id="{F088C0FB-951F-4B48-9FB8-920A70FE177C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CC86D20-5D13-4983-BB55-E6DB1D9F2E4E}"/>
              </a:ext>
            </a:extLst>
          </p:cNvPr>
          <p:cNvGrpSpPr/>
          <p:nvPr/>
        </p:nvGrpSpPr>
        <p:grpSpPr>
          <a:xfrm>
            <a:off x="6398150" y="4493782"/>
            <a:ext cx="209291" cy="503646"/>
            <a:chOff x="956787" y="1784569"/>
            <a:chExt cx="1270027" cy="3056247"/>
          </a:xfrm>
        </p:grpSpPr>
        <p:sp>
          <p:nvSpPr>
            <p:cNvPr id="77" name="Arrow: Down 76">
              <a:extLst>
                <a:ext uri="{FF2B5EF4-FFF2-40B4-BE49-F238E27FC236}">
                  <a16:creationId xmlns:a16="http://schemas.microsoft.com/office/drawing/2014/main" id="{64B501F3-1BD2-4E80-8111-AEC93212FFF6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CEBF538-D44D-46ED-B91D-C9376263068B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E64C04C-4A14-416B-8AB7-1A7E89E400E5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Arrow: Down 79">
              <a:extLst>
                <a:ext uri="{FF2B5EF4-FFF2-40B4-BE49-F238E27FC236}">
                  <a16:creationId xmlns:a16="http://schemas.microsoft.com/office/drawing/2014/main" id="{67E73DB3-8947-4B7E-970B-E9626479DC87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29BC5C2-B41F-4AC0-B544-2FDD65085BF0}"/>
              </a:ext>
            </a:extLst>
          </p:cNvPr>
          <p:cNvGrpSpPr/>
          <p:nvPr/>
        </p:nvGrpSpPr>
        <p:grpSpPr>
          <a:xfrm>
            <a:off x="6398150" y="2641757"/>
            <a:ext cx="209291" cy="503646"/>
            <a:chOff x="956787" y="1784569"/>
            <a:chExt cx="1270027" cy="3056247"/>
          </a:xfrm>
        </p:grpSpPr>
        <p:sp>
          <p:nvSpPr>
            <p:cNvPr id="82" name="Arrow: Down 81">
              <a:extLst>
                <a:ext uri="{FF2B5EF4-FFF2-40B4-BE49-F238E27FC236}">
                  <a16:creationId xmlns:a16="http://schemas.microsoft.com/office/drawing/2014/main" id="{D14E7AE1-BD6E-4A8E-BE33-6896549B898C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F9DEB19-4A63-44F0-9919-97C58CD7ED21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7EB57DB-0F7B-4F16-9954-83C620E08DDE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Arrow: Down 84">
              <a:extLst>
                <a:ext uri="{FF2B5EF4-FFF2-40B4-BE49-F238E27FC236}">
                  <a16:creationId xmlns:a16="http://schemas.microsoft.com/office/drawing/2014/main" id="{FA97CDB6-A2CD-4B9B-BAB4-8310E9C294D3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FAD05CAA-D1AB-4875-913B-C049E53DBED9}"/>
              </a:ext>
            </a:extLst>
          </p:cNvPr>
          <p:cNvSpPr/>
          <p:nvPr/>
        </p:nvSpPr>
        <p:spPr>
          <a:xfrm>
            <a:off x="1673724" y="4590368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BFDFA7C-7F06-4C8F-A4C1-85C89A652FA7}"/>
              </a:ext>
            </a:extLst>
          </p:cNvPr>
          <p:cNvSpPr/>
          <p:nvPr/>
        </p:nvSpPr>
        <p:spPr>
          <a:xfrm>
            <a:off x="6579429" y="4585216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F584442-E298-47A3-BC02-BA99D6DD48AA}"/>
              </a:ext>
            </a:extLst>
          </p:cNvPr>
          <p:cNvSpPr/>
          <p:nvPr/>
        </p:nvSpPr>
        <p:spPr>
          <a:xfrm>
            <a:off x="6582593" y="2709216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757791CF-A0AE-4AEE-A640-97424CBB4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70"/>
            <a:ext cx="8021864" cy="879234"/>
          </a:xfrm>
        </p:spPr>
        <p:txBody>
          <a:bodyPr/>
          <a:lstStyle/>
          <a:p>
            <a:r>
              <a:rPr lang="en-US" dirty="0"/>
              <a:t>Elastic Powder RAM Mixing</a:t>
            </a:r>
          </a:p>
          <a:p>
            <a:pPr lvl="1"/>
            <a:r>
              <a:rPr lang="en-US" dirty="0"/>
              <a:t>Solid Particle Collisions are Initiated by the Vessel’s Transducers</a:t>
            </a:r>
          </a:p>
        </p:txBody>
      </p:sp>
      <p:sp>
        <p:nvSpPr>
          <p:cNvPr id="3" name="Freeform 29" descr="Large confetti">
            <a:extLst>
              <a:ext uri="{FF2B5EF4-FFF2-40B4-BE49-F238E27FC236}">
                <a16:creationId xmlns:a16="http://schemas.microsoft.com/office/drawing/2014/main" id="{14FDB675-E1CD-7D47-D936-F66BB8D4F517}"/>
              </a:ext>
            </a:extLst>
          </p:cNvPr>
          <p:cNvSpPr>
            <a:spLocks noChangeAspect="1"/>
          </p:cNvSpPr>
          <p:nvPr/>
        </p:nvSpPr>
        <p:spPr bwMode="auto">
          <a:xfrm>
            <a:off x="4895579" y="2865870"/>
            <a:ext cx="1477791" cy="1884781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gradFill>
            <a:gsLst>
              <a:gs pos="42000">
                <a:srgbClr val="FF8989">
                  <a:alpha val="50000"/>
                </a:srgbClr>
              </a:gs>
              <a:gs pos="1000">
                <a:srgbClr val="E60000">
                  <a:alpha val="85000"/>
                </a:srgbClr>
              </a:gs>
              <a:gs pos="19000">
                <a:srgbClr val="FF1919">
                  <a:alpha val="75000"/>
                </a:srgbClr>
              </a:gs>
              <a:gs pos="99000">
                <a:srgbClr val="C00000">
                  <a:alpha val="85000"/>
                </a:srgbClr>
              </a:gs>
              <a:gs pos="84000">
                <a:srgbClr val="FF1919">
                  <a:alpha val="75000"/>
                </a:srgbClr>
              </a:gs>
              <a:gs pos="0">
                <a:schemeClr val="bg1">
                  <a:lumMod val="95000"/>
                  <a:alpha val="25000"/>
                </a:schemeClr>
              </a:gs>
              <a:gs pos="100000">
                <a:schemeClr val="bg1">
                  <a:alpha val="25000"/>
                </a:schemeClr>
              </a:gs>
              <a:gs pos="56000">
                <a:srgbClr val="FF8989">
                  <a:alpha val="50000"/>
                </a:srgb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29658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>
            <a:extLst>
              <a:ext uri="{FF2B5EF4-FFF2-40B4-BE49-F238E27FC236}">
                <a16:creationId xmlns:a16="http://schemas.microsoft.com/office/drawing/2014/main" id="{51F2C14E-0D96-453F-AB20-5DEF14C97822}"/>
              </a:ext>
            </a:extLst>
          </p:cNvPr>
          <p:cNvSpPr/>
          <p:nvPr/>
        </p:nvSpPr>
        <p:spPr>
          <a:xfrm>
            <a:off x="4572000" y="2114221"/>
            <a:ext cx="2950104" cy="32902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Reduced Headspace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105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AD71A77-E892-46D8-AE80-FC07690E54EF}"/>
              </a:ext>
            </a:extLst>
          </p:cNvPr>
          <p:cNvSpPr/>
          <p:nvPr/>
        </p:nvSpPr>
        <p:spPr>
          <a:xfrm>
            <a:off x="1622139" y="2114872"/>
            <a:ext cx="2950104" cy="32902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Large Headspace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10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B3F73-2213-4002-8958-D6695A1F7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Transducer Theory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398C6F-4EA2-4E47-BA21-26CCD8B7C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7EB2BE-425D-4DE3-BB5F-95FD1676793E}"/>
              </a:ext>
            </a:extLst>
          </p:cNvPr>
          <p:cNvGrpSpPr/>
          <p:nvPr/>
        </p:nvGrpSpPr>
        <p:grpSpPr>
          <a:xfrm>
            <a:off x="4885417" y="2653869"/>
            <a:ext cx="1480456" cy="2096782"/>
            <a:chOff x="6526320" y="2581579"/>
            <a:chExt cx="1480456" cy="2096782"/>
          </a:xfrm>
        </p:grpSpPr>
        <p:sp>
          <p:nvSpPr>
            <p:cNvPr id="41" name="Freeform 29" descr="Large confetti">
              <a:extLst>
                <a:ext uri="{FF2B5EF4-FFF2-40B4-BE49-F238E27FC236}">
                  <a16:creationId xmlns:a16="http://schemas.microsoft.com/office/drawing/2014/main" id="{DA3E7CFB-0218-485D-AB09-CE34FD363A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8984" y="2803259"/>
              <a:ext cx="1477792" cy="1865469"/>
            </a:xfrm>
            <a:custGeom>
              <a:avLst/>
              <a:gdLst>
                <a:gd name="T0" fmla="*/ 2147483647 w 5334"/>
                <a:gd name="T1" fmla="*/ 0 h 3644"/>
                <a:gd name="T2" fmla="*/ 2147483647 w 5334"/>
                <a:gd name="T3" fmla="*/ 0 h 3644"/>
                <a:gd name="T4" fmla="*/ 2147483647 w 5334"/>
                <a:gd name="T5" fmla="*/ 2147483647 h 3644"/>
                <a:gd name="T6" fmla="*/ 0 w 5334"/>
                <a:gd name="T7" fmla="*/ 2147483647 h 3644"/>
                <a:gd name="T8" fmla="*/ 2147483647 w 5334"/>
                <a:gd name="T9" fmla="*/ 0 h 36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"/>
                <a:gd name="T16" fmla="*/ 0 h 3644"/>
                <a:gd name="T17" fmla="*/ 5334 w 5334"/>
                <a:gd name="T18" fmla="*/ 3644 h 36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" h="3644">
                  <a:moveTo>
                    <a:pt x="25" y="0"/>
                  </a:moveTo>
                  <a:lnTo>
                    <a:pt x="5334" y="0"/>
                  </a:lnTo>
                  <a:lnTo>
                    <a:pt x="5334" y="3644"/>
                  </a:lnTo>
                  <a:lnTo>
                    <a:pt x="0" y="3632"/>
                  </a:lnTo>
                  <a:lnTo>
                    <a:pt x="25" y="0"/>
                  </a:ln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EF782F3-BF8E-464C-919E-6742455F8D03}"/>
                </a:ext>
              </a:extLst>
            </p:cNvPr>
            <p:cNvGrpSpPr/>
            <p:nvPr/>
          </p:nvGrpSpPr>
          <p:grpSpPr>
            <a:xfrm>
              <a:off x="6526320" y="2581579"/>
              <a:ext cx="1478756" cy="2096782"/>
              <a:chOff x="722961" y="1785120"/>
              <a:chExt cx="1478756" cy="2096782"/>
            </a:xfrm>
          </p:grpSpPr>
          <p:sp>
            <p:nvSpPr>
              <p:cNvPr id="19" name="Round Same Side Corner Rectangle 51">
                <a:extLst>
                  <a:ext uri="{FF2B5EF4-FFF2-40B4-BE49-F238E27FC236}">
                    <a16:creationId xmlns:a16="http://schemas.microsoft.com/office/drawing/2014/main" id="{6E908468-E558-4F40-A00E-2769AF70D9C1}"/>
                  </a:ext>
                </a:extLst>
              </p:cNvPr>
              <p:cNvSpPr/>
              <p:nvPr/>
            </p:nvSpPr>
            <p:spPr>
              <a:xfrm>
                <a:off x="722961" y="1785120"/>
                <a:ext cx="1478756" cy="2120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2F13DF1-8CD2-4DC4-9B60-9BA4C2C6574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29033" y="1997122"/>
                <a:ext cx="1469769" cy="1884780"/>
              </a:xfrm>
              <a:prstGeom prst="rect">
                <a:avLst/>
              </a:prstGeom>
              <a:noFill/>
              <a:ln w="38100">
                <a:solidFill>
                  <a:sysClr val="window" lastClr="FFFFFF">
                    <a:lumMod val="50000"/>
                  </a:sysClr>
                </a:solidFill>
                <a:miter lim="800000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0287E07-BD8A-45C2-B529-161CF3CE679C}"/>
              </a:ext>
            </a:extLst>
          </p:cNvPr>
          <p:cNvGrpSpPr/>
          <p:nvPr/>
        </p:nvGrpSpPr>
        <p:grpSpPr>
          <a:xfrm>
            <a:off x="2725659" y="2653869"/>
            <a:ext cx="1504968" cy="2096782"/>
            <a:chOff x="6516790" y="2581579"/>
            <a:chExt cx="1504968" cy="2096782"/>
          </a:xfrm>
        </p:grpSpPr>
        <p:sp>
          <p:nvSpPr>
            <p:cNvPr id="60" name="Freeform 9" descr="Large confetti">
              <a:extLst>
                <a:ext uri="{FF2B5EF4-FFF2-40B4-BE49-F238E27FC236}">
                  <a16:creationId xmlns:a16="http://schemas.microsoft.com/office/drawing/2014/main" id="{C7166ADC-98E0-416E-BE3A-586AD0F6AA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8984" y="3492232"/>
              <a:ext cx="1492774" cy="278968"/>
            </a:xfrm>
            <a:custGeom>
              <a:avLst/>
              <a:gdLst>
                <a:gd name="T0" fmla="*/ 2147483647 w 5468"/>
                <a:gd name="T1" fmla="*/ 2147483647 h 960"/>
                <a:gd name="T2" fmla="*/ 2147483647 w 5468"/>
                <a:gd name="T3" fmla="*/ 2147483647 h 960"/>
                <a:gd name="T4" fmla="*/ 2147483647 w 5468"/>
                <a:gd name="T5" fmla="*/ 2147483647 h 960"/>
                <a:gd name="T6" fmla="*/ 2147483647 w 5468"/>
                <a:gd name="T7" fmla="*/ 2147483647 h 960"/>
                <a:gd name="T8" fmla="*/ 2147483647 w 5468"/>
                <a:gd name="T9" fmla="*/ 2147483647 h 960"/>
                <a:gd name="T10" fmla="*/ 2147483647 w 5468"/>
                <a:gd name="T11" fmla="*/ 2147483647 h 960"/>
                <a:gd name="T12" fmla="*/ 2147483647 w 5468"/>
                <a:gd name="T13" fmla="*/ 2147483647 h 960"/>
                <a:gd name="T14" fmla="*/ 2147483647 w 5468"/>
                <a:gd name="T15" fmla="*/ 2147483647 h 960"/>
                <a:gd name="T16" fmla="*/ 2147483647 w 5468"/>
                <a:gd name="T17" fmla="*/ 2147483647 h 960"/>
                <a:gd name="T18" fmla="*/ 2147483647 w 5468"/>
                <a:gd name="T19" fmla="*/ 2147483647 h 960"/>
                <a:gd name="T20" fmla="*/ 2147483647 w 5468"/>
                <a:gd name="T21" fmla="*/ 2147483647 h 960"/>
                <a:gd name="T22" fmla="*/ 2147483647 w 5468"/>
                <a:gd name="T23" fmla="*/ 2147483647 h 960"/>
                <a:gd name="T24" fmla="*/ 2147483647 w 5468"/>
                <a:gd name="T25" fmla="*/ 2147483647 h 960"/>
                <a:gd name="T26" fmla="*/ 2147483647 w 5468"/>
                <a:gd name="T27" fmla="*/ 2147483647 h 96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68"/>
                <a:gd name="T43" fmla="*/ 0 h 960"/>
                <a:gd name="T44" fmla="*/ 5468 w 5468"/>
                <a:gd name="T45" fmla="*/ 960 h 96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68" h="960">
                  <a:moveTo>
                    <a:pt x="29" y="529"/>
                  </a:moveTo>
                  <a:cubicBezTo>
                    <a:pt x="58" y="427"/>
                    <a:pt x="374" y="264"/>
                    <a:pt x="568" y="241"/>
                  </a:cubicBezTo>
                  <a:cubicBezTo>
                    <a:pt x="762" y="218"/>
                    <a:pt x="971" y="417"/>
                    <a:pt x="1194" y="392"/>
                  </a:cubicBezTo>
                  <a:cubicBezTo>
                    <a:pt x="1417" y="367"/>
                    <a:pt x="1683" y="120"/>
                    <a:pt x="1908" y="91"/>
                  </a:cubicBezTo>
                  <a:cubicBezTo>
                    <a:pt x="2133" y="62"/>
                    <a:pt x="2317" y="226"/>
                    <a:pt x="2546" y="216"/>
                  </a:cubicBezTo>
                  <a:cubicBezTo>
                    <a:pt x="2775" y="206"/>
                    <a:pt x="3053" y="0"/>
                    <a:pt x="3285" y="29"/>
                  </a:cubicBezTo>
                  <a:cubicBezTo>
                    <a:pt x="3517" y="58"/>
                    <a:pt x="3709" y="365"/>
                    <a:pt x="3936" y="392"/>
                  </a:cubicBezTo>
                  <a:cubicBezTo>
                    <a:pt x="4163" y="419"/>
                    <a:pt x="4427" y="168"/>
                    <a:pt x="4650" y="191"/>
                  </a:cubicBezTo>
                  <a:cubicBezTo>
                    <a:pt x="4873" y="214"/>
                    <a:pt x="5163" y="448"/>
                    <a:pt x="5276" y="529"/>
                  </a:cubicBezTo>
                  <a:cubicBezTo>
                    <a:pt x="5389" y="610"/>
                    <a:pt x="5376" y="642"/>
                    <a:pt x="5326" y="680"/>
                  </a:cubicBezTo>
                  <a:cubicBezTo>
                    <a:pt x="5276" y="718"/>
                    <a:pt x="5468" y="711"/>
                    <a:pt x="4976" y="755"/>
                  </a:cubicBezTo>
                  <a:cubicBezTo>
                    <a:pt x="4484" y="799"/>
                    <a:pt x="3135" y="926"/>
                    <a:pt x="2371" y="943"/>
                  </a:cubicBezTo>
                  <a:cubicBezTo>
                    <a:pt x="1607" y="960"/>
                    <a:pt x="773" y="928"/>
                    <a:pt x="393" y="855"/>
                  </a:cubicBezTo>
                  <a:cubicBezTo>
                    <a:pt x="13" y="782"/>
                    <a:pt x="0" y="631"/>
                    <a:pt x="29" y="529"/>
                  </a:cubicBez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31A36F1-C8FE-4B9A-93D3-964798F138B0}"/>
                </a:ext>
              </a:extLst>
            </p:cNvPr>
            <p:cNvGrpSpPr/>
            <p:nvPr/>
          </p:nvGrpSpPr>
          <p:grpSpPr>
            <a:xfrm>
              <a:off x="6516790" y="2581579"/>
              <a:ext cx="1489986" cy="2096782"/>
              <a:chOff x="6516790" y="2581579"/>
              <a:chExt cx="1489986" cy="2096782"/>
            </a:xfrm>
          </p:grpSpPr>
          <p:sp>
            <p:nvSpPr>
              <p:cNvPr id="55" name="Freeform 29" descr="Large confetti">
                <a:extLst>
                  <a:ext uri="{FF2B5EF4-FFF2-40B4-BE49-F238E27FC236}">
                    <a16:creationId xmlns:a16="http://schemas.microsoft.com/office/drawing/2014/main" id="{B3BC73A4-1DFC-4DE9-8C57-9FC8E4C13E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28984" y="3693934"/>
                <a:ext cx="1477792" cy="974794"/>
              </a:xfrm>
              <a:custGeom>
                <a:avLst/>
                <a:gdLst>
                  <a:gd name="T0" fmla="*/ 2147483647 w 5334"/>
                  <a:gd name="T1" fmla="*/ 0 h 3644"/>
                  <a:gd name="T2" fmla="*/ 2147483647 w 5334"/>
                  <a:gd name="T3" fmla="*/ 0 h 3644"/>
                  <a:gd name="T4" fmla="*/ 2147483647 w 5334"/>
                  <a:gd name="T5" fmla="*/ 2147483647 h 3644"/>
                  <a:gd name="T6" fmla="*/ 0 w 5334"/>
                  <a:gd name="T7" fmla="*/ 2147483647 h 3644"/>
                  <a:gd name="T8" fmla="*/ 2147483647 w 5334"/>
                  <a:gd name="T9" fmla="*/ 0 h 36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34"/>
                  <a:gd name="T16" fmla="*/ 0 h 3644"/>
                  <a:gd name="T17" fmla="*/ 5334 w 5334"/>
                  <a:gd name="T18" fmla="*/ 3644 h 36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34" h="3644">
                    <a:moveTo>
                      <a:pt x="25" y="0"/>
                    </a:moveTo>
                    <a:lnTo>
                      <a:pt x="5334" y="0"/>
                    </a:lnTo>
                    <a:lnTo>
                      <a:pt x="5334" y="3644"/>
                    </a:lnTo>
                    <a:lnTo>
                      <a:pt x="0" y="3632"/>
                    </a:lnTo>
                    <a:lnTo>
                      <a:pt x="25" y="0"/>
                    </a:lnTo>
                    <a:close/>
                  </a:path>
                </a:pathLst>
              </a:custGeom>
              <a:pattFill prst="lgConfetti">
                <a:fgClr>
                  <a:srgbClr val="FFCC99"/>
                </a:fgClr>
                <a:bgClr>
                  <a:srgbClr val="FF9900"/>
                </a:bgClr>
              </a:patt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Freeform 29" descr="Large confetti">
                <a:extLst>
                  <a:ext uri="{FF2B5EF4-FFF2-40B4-BE49-F238E27FC236}">
                    <a16:creationId xmlns:a16="http://schemas.microsoft.com/office/drawing/2014/main" id="{ED5085EE-B175-47C1-99BC-061CFE4F4B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6516790" y="3492230"/>
                <a:ext cx="1477791" cy="1176497"/>
              </a:xfrm>
              <a:custGeom>
                <a:avLst/>
                <a:gdLst>
                  <a:gd name="T0" fmla="*/ 2147483647 w 5334"/>
                  <a:gd name="T1" fmla="*/ 0 h 3644"/>
                  <a:gd name="T2" fmla="*/ 2147483647 w 5334"/>
                  <a:gd name="T3" fmla="*/ 0 h 3644"/>
                  <a:gd name="T4" fmla="*/ 2147483647 w 5334"/>
                  <a:gd name="T5" fmla="*/ 2147483647 h 3644"/>
                  <a:gd name="T6" fmla="*/ 0 w 5334"/>
                  <a:gd name="T7" fmla="*/ 2147483647 h 3644"/>
                  <a:gd name="T8" fmla="*/ 2147483647 w 5334"/>
                  <a:gd name="T9" fmla="*/ 0 h 36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34"/>
                  <a:gd name="T16" fmla="*/ 0 h 3644"/>
                  <a:gd name="T17" fmla="*/ 5334 w 5334"/>
                  <a:gd name="T18" fmla="*/ 3644 h 36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34" h="3644">
                    <a:moveTo>
                      <a:pt x="25" y="0"/>
                    </a:moveTo>
                    <a:lnTo>
                      <a:pt x="5334" y="0"/>
                    </a:lnTo>
                    <a:lnTo>
                      <a:pt x="5334" y="3644"/>
                    </a:lnTo>
                    <a:lnTo>
                      <a:pt x="0" y="3632"/>
                    </a:lnTo>
                    <a:lnTo>
                      <a:pt x="25" y="0"/>
                    </a:lnTo>
                    <a:close/>
                  </a:path>
                </a:pathLst>
              </a:custGeom>
              <a:gradFill>
                <a:gsLst>
                  <a:gs pos="0">
                    <a:srgbClr val="C00000">
                      <a:alpha val="85000"/>
                    </a:srgbClr>
                  </a:gs>
                  <a:gs pos="33000">
                    <a:srgbClr val="FF1919">
                      <a:alpha val="75000"/>
                    </a:srgbClr>
                  </a:gs>
                  <a:gs pos="100000">
                    <a:schemeClr val="bg1">
                      <a:alpha val="25000"/>
                    </a:schemeClr>
                  </a:gs>
                  <a:gs pos="66000">
                    <a:srgbClr val="FF8989">
                      <a:alpha val="50000"/>
                    </a:srgbClr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2B27BC5-4535-4BAB-AB6B-F153B9B2A89D}"/>
                  </a:ext>
                </a:extLst>
              </p:cNvPr>
              <p:cNvGrpSpPr/>
              <p:nvPr/>
            </p:nvGrpSpPr>
            <p:grpSpPr>
              <a:xfrm>
                <a:off x="6526320" y="2581579"/>
                <a:ext cx="1478756" cy="2096782"/>
                <a:chOff x="722961" y="1785120"/>
                <a:chExt cx="1478756" cy="2096782"/>
              </a:xfrm>
            </p:grpSpPr>
            <p:sp>
              <p:nvSpPr>
                <p:cNvPr id="58" name="Round Same Side Corner Rectangle 51">
                  <a:extLst>
                    <a:ext uri="{FF2B5EF4-FFF2-40B4-BE49-F238E27FC236}">
                      <a16:creationId xmlns:a16="http://schemas.microsoft.com/office/drawing/2014/main" id="{29BC0591-5D6E-4295-A314-264C631537AE}"/>
                    </a:ext>
                  </a:extLst>
                </p:cNvPr>
                <p:cNvSpPr/>
                <p:nvPr/>
              </p:nvSpPr>
              <p:spPr>
                <a:xfrm>
                  <a:off x="722961" y="1785120"/>
                  <a:ext cx="1478756" cy="2120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C2727CDD-252E-446B-B161-5577CAC6765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729033" y="1997122"/>
                  <a:ext cx="1469769" cy="1884780"/>
                </a:xfrm>
                <a:prstGeom prst="rect">
                  <a:avLst/>
                </a:prstGeom>
                <a:noFill/>
                <a:ln w="38100">
                  <a:solidFill>
                    <a:sysClr val="window" lastClr="FFFFFF">
                      <a:lumMod val="50000"/>
                    </a:sysClr>
                  </a:solidFill>
                  <a:miter lim="800000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510B16F-7DB8-4748-A399-FD08F0B5923F}"/>
              </a:ext>
            </a:extLst>
          </p:cNvPr>
          <p:cNvGrpSpPr/>
          <p:nvPr/>
        </p:nvGrpSpPr>
        <p:grpSpPr>
          <a:xfrm>
            <a:off x="2509428" y="4498828"/>
            <a:ext cx="209291" cy="503646"/>
            <a:chOff x="956787" y="1784569"/>
            <a:chExt cx="1270027" cy="3056247"/>
          </a:xfrm>
        </p:grpSpPr>
        <p:sp>
          <p:nvSpPr>
            <p:cNvPr id="72" name="Arrow: Down 71">
              <a:extLst>
                <a:ext uri="{FF2B5EF4-FFF2-40B4-BE49-F238E27FC236}">
                  <a16:creationId xmlns:a16="http://schemas.microsoft.com/office/drawing/2014/main" id="{1C41B0AE-AFA5-41BE-8702-428278A7C464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927E60F-AD6A-4EBB-B254-01622C48BDB2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ED696D9-05DC-44CD-9E72-CE3E051C436C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rrow: Down 74">
              <a:extLst>
                <a:ext uri="{FF2B5EF4-FFF2-40B4-BE49-F238E27FC236}">
                  <a16:creationId xmlns:a16="http://schemas.microsoft.com/office/drawing/2014/main" id="{F088C0FB-951F-4B48-9FB8-920A70FE177C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CC86D20-5D13-4983-BB55-E6DB1D9F2E4E}"/>
              </a:ext>
            </a:extLst>
          </p:cNvPr>
          <p:cNvGrpSpPr/>
          <p:nvPr/>
        </p:nvGrpSpPr>
        <p:grpSpPr>
          <a:xfrm>
            <a:off x="6398150" y="4493782"/>
            <a:ext cx="209291" cy="503646"/>
            <a:chOff x="956787" y="1784569"/>
            <a:chExt cx="1270027" cy="3056247"/>
          </a:xfrm>
        </p:grpSpPr>
        <p:sp>
          <p:nvSpPr>
            <p:cNvPr id="77" name="Arrow: Down 76">
              <a:extLst>
                <a:ext uri="{FF2B5EF4-FFF2-40B4-BE49-F238E27FC236}">
                  <a16:creationId xmlns:a16="http://schemas.microsoft.com/office/drawing/2014/main" id="{64B501F3-1BD2-4E80-8111-AEC93212FFF6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CEBF538-D44D-46ED-B91D-C9376263068B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E64C04C-4A14-416B-8AB7-1A7E89E400E5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Arrow: Down 79">
              <a:extLst>
                <a:ext uri="{FF2B5EF4-FFF2-40B4-BE49-F238E27FC236}">
                  <a16:creationId xmlns:a16="http://schemas.microsoft.com/office/drawing/2014/main" id="{67E73DB3-8947-4B7E-970B-E9626479DC87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29BC5C2-B41F-4AC0-B544-2FDD65085BF0}"/>
              </a:ext>
            </a:extLst>
          </p:cNvPr>
          <p:cNvGrpSpPr/>
          <p:nvPr/>
        </p:nvGrpSpPr>
        <p:grpSpPr>
          <a:xfrm>
            <a:off x="6398150" y="2641757"/>
            <a:ext cx="209291" cy="503646"/>
            <a:chOff x="956787" y="1784569"/>
            <a:chExt cx="1270027" cy="3056247"/>
          </a:xfrm>
        </p:grpSpPr>
        <p:sp>
          <p:nvSpPr>
            <p:cNvPr id="82" name="Arrow: Down 81">
              <a:extLst>
                <a:ext uri="{FF2B5EF4-FFF2-40B4-BE49-F238E27FC236}">
                  <a16:creationId xmlns:a16="http://schemas.microsoft.com/office/drawing/2014/main" id="{D14E7AE1-BD6E-4A8E-BE33-6896549B898C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F9DEB19-4A63-44F0-9919-97C58CD7ED21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7EB57DB-0F7B-4F16-9954-83C620E08DDE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Arrow: Down 84">
              <a:extLst>
                <a:ext uri="{FF2B5EF4-FFF2-40B4-BE49-F238E27FC236}">
                  <a16:creationId xmlns:a16="http://schemas.microsoft.com/office/drawing/2014/main" id="{FA97CDB6-A2CD-4B9B-BAB4-8310E9C294D3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430CBD4-056F-4364-B227-FAB18CEB1CDE}"/>
              </a:ext>
            </a:extLst>
          </p:cNvPr>
          <p:cNvGrpSpPr/>
          <p:nvPr/>
        </p:nvGrpSpPr>
        <p:grpSpPr>
          <a:xfrm>
            <a:off x="3339642" y="3506368"/>
            <a:ext cx="209291" cy="272554"/>
            <a:chOff x="956787" y="3186891"/>
            <a:chExt cx="1270027" cy="1653925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E453B78-3415-4A68-8F9D-EF4DB5CF839B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C6D65447-4C29-42D3-8D1C-1760A95FEFB5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row: Down 89">
              <a:extLst>
                <a:ext uri="{FF2B5EF4-FFF2-40B4-BE49-F238E27FC236}">
                  <a16:creationId xmlns:a16="http://schemas.microsoft.com/office/drawing/2014/main" id="{9A5156A1-56B6-4B4F-A59F-F07145B01158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FAD05CAA-D1AB-4875-913B-C049E53DBED9}"/>
              </a:ext>
            </a:extLst>
          </p:cNvPr>
          <p:cNvSpPr/>
          <p:nvPr/>
        </p:nvSpPr>
        <p:spPr>
          <a:xfrm>
            <a:off x="1673724" y="4590368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BFDFA7C-7F06-4C8F-A4C1-85C89A652FA7}"/>
              </a:ext>
            </a:extLst>
          </p:cNvPr>
          <p:cNvSpPr/>
          <p:nvPr/>
        </p:nvSpPr>
        <p:spPr>
          <a:xfrm>
            <a:off x="6579429" y="4585216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F584442-E298-47A3-BC02-BA99D6DD48AA}"/>
              </a:ext>
            </a:extLst>
          </p:cNvPr>
          <p:cNvSpPr/>
          <p:nvPr/>
        </p:nvSpPr>
        <p:spPr>
          <a:xfrm>
            <a:off x="6582593" y="2709216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A137115-8E80-4878-A57D-46CEA64C0098}"/>
              </a:ext>
            </a:extLst>
          </p:cNvPr>
          <p:cNvSpPr/>
          <p:nvPr/>
        </p:nvSpPr>
        <p:spPr>
          <a:xfrm>
            <a:off x="3023328" y="3346691"/>
            <a:ext cx="859279" cy="153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1g Gravity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6F5543D-D4CF-4354-8B9A-CB02A9E7B8C3}"/>
              </a:ext>
            </a:extLst>
          </p:cNvPr>
          <p:cNvSpPr/>
          <p:nvPr/>
        </p:nvSpPr>
        <p:spPr bwMode="auto">
          <a:xfrm>
            <a:off x="3246676" y="4596152"/>
            <a:ext cx="141942" cy="14194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7C8E83F-71F4-4045-85DE-561E24FEC9BC}"/>
              </a:ext>
            </a:extLst>
          </p:cNvPr>
          <p:cNvSpPr/>
          <p:nvPr/>
        </p:nvSpPr>
        <p:spPr bwMode="auto">
          <a:xfrm>
            <a:off x="3004318" y="3974911"/>
            <a:ext cx="141942" cy="141942"/>
          </a:xfrm>
          <a:prstGeom prst="ellipse">
            <a:avLst/>
          </a:prstGeom>
          <a:solidFill>
            <a:srgbClr val="6CA62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8873B10-726B-4B09-9F94-B8FBC9169AD8}"/>
              </a:ext>
            </a:extLst>
          </p:cNvPr>
          <p:cNvCxnSpPr>
            <a:cxnSpLocks/>
          </p:cNvCxnSpPr>
          <p:nvPr/>
        </p:nvCxnSpPr>
        <p:spPr>
          <a:xfrm flipV="1">
            <a:off x="3363147" y="4493782"/>
            <a:ext cx="76518" cy="11678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CE1305-5D0B-4314-8567-8DB4692129C5}"/>
              </a:ext>
            </a:extLst>
          </p:cNvPr>
          <p:cNvCxnSpPr>
            <a:cxnSpLocks/>
          </p:cNvCxnSpPr>
          <p:nvPr/>
        </p:nvCxnSpPr>
        <p:spPr>
          <a:xfrm flipH="1" flipV="1">
            <a:off x="3188820" y="4495447"/>
            <a:ext cx="76518" cy="11678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757791CF-A0AE-4AEE-A640-97424CBB4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70"/>
            <a:ext cx="7886700" cy="925851"/>
          </a:xfrm>
        </p:spPr>
        <p:txBody>
          <a:bodyPr/>
          <a:lstStyle/>
          <a:p>
            <a:r>
              <a:rPr lang="en-US" dirty="0"/>
              <a:t>Elastic Powder RAM Mixing</a:t>
            </a:r>
          </a:p>
          <a:p>
            <a:pPr lvl="1"/>
            <a:r>
              <a:rPr lang="en-US" dirty="0"/>
              <a:t>Solid Particle Collisions are Initiated by the Vessel’s Transducers</a:t>
            </a:r>
          </a:p>
        </p:txBody>
      </p:sp>
      <p:sp>
        <p:nvSpPr>
          <p:cNvPr id="3" name="Freeform 29" descr="Large confetti">
            <a:extLst>
              <a:ext uri="{FF2B5EF4-FFF2-40B4-BE49-F238E27FC236}">
                <a16:creationId xmlns:a16="http://schemas.microsoft.com/office/drawing/2014/main" id="{CC1F81F1-EEA4-4005-266E-9C064E24564A}"/>
              </a:ext>
            </a:extLst>
          </p:cNvPr>
          <p:cNvSpPr>
            <a:spLocks noChangeAspect="1"/>
          </p:cNvSpPr>
          <p:nvPr/>
        </p:nvSpPr>
        <p:spPr bwMode="auto">
          <a:xfrm>
            <a:off x="4875889" y="2856236"/>
            <a:ext cx="1477791" cy="1884781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gradFill>
            <a:gsLst>
              <a:gs pos="42000">
                <a:srgbClr val="FF8989">
                  <a:alpha val="50000"/>
                </a:srgbClr>
              </a:gs>
              <a:gs pos="1000">
                <a:srgbClr val="E60000">
                  <a:alpha val="85000"/>
                </a:srgbClr>
              </a:gs>
              <a:gs pos="19000">
                <a:srgbClr val="FF1919">
                  <a:alpha val="75000"/>
                </a:srgbClr>
              </a:gs>
              <a:gs pos="99000">
                <a:srgbClr val="C00000">
                  <a:alpha val="85000"/>
                </a:srgbClr>
              </a:gs>
              <a:gs pos="84000">
                <a:srgbClr val="FF1919">
                  <a:alpha val="75000"/>
                </a:srgbClr>
              </a:gs>
              <a:gs pos="0">
                <a:schemeClr val="bg1">
                  <a:lumMod val="95000"/>
                  <a:alpha val="25000"/>
                </a:schemeClr>
              </a:gs>
              <a:gs pos="100000">
                <a:schemeClr val="bg1">
                  <a:alpha val="25000"/>
                </a:schemeClr>
              </a:gs>
              <a:gs pos="56000">
                <a:srgbClr val="FF8989">
                  <a:alpha val="50000"/>
                </a:srgb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84055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>
            <a:extLst>
              <a:ext uri="{FF2B5EF4-FFF2-40B4-BE49-F238E27FC236}">
                <a16:creationId xmlns:a16="http://schemas.microsoft.com/office/drawing/2014/main" id="{51F2C14E-0D96-453F-AB20-5DEF14C97822}"/>
              </a:ext>
            </a:extLst>
          </p:cNvPr>
          <p:cNvSpPr/>
          <p:nvPr/>
        </p:nvSpPr>
        <p:spPr>
          <a:xfrm>
            <a:off x="4572000" y="2114221"/>
            <a:ext cx="2950104" cy="32902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Reduced Headspace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105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AD71A77-E892-46D8-AE80-FC07690E54EF}"/>
              </a:ext>
            </a:extLst>
          </p:cNvPr>
          <p:cNvSpPr/>
          <p:nvPr/>
        </p:nvSpPr>
        <p:spPr>
          <a:xfrm>
            <a:off x="1622139" y="2114872"/>
            <a:ext cx="2950104" cy="32902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/>
              <a:t>Large Headspace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10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B3F73-2213-4002-8958-D6695A1F7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Transducer Theory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398C6F-4EA2-4E47-BA21-26CCD8B7C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7EB2BE-425D-4DE3-BB5F-95FD1676793E}"/>
              </a:ext>
            </a:extLst>
          </p:cNvPr>
          <p:cNvGrpSpPr/>
          <p:nvPr/>
        </p:nvGrpSpPr>
        <p:grpSpPr>
          <a:xfrm>
            <a:off x="4875889" y="2653869"/>
            <a:ext cx="1489984" cy="2096782"/>
            <a:chOff x="6516792" y="2581579"/>
            <a:chExt cx="1489984" cy="2096782"/>
          </a:xfrm>
        </p:grpSpPr>
        <p:sp>
          <p:nvSpPr>
            <p:cNvPr id="41" name="Freeform 29" descr="Large confetti">
              <a:extLst>
                <a:ext uri="{FF2B5EF4-FFF2-40B4-BE49-F238E27FC236}">
                  <a16:creationId xmlns:a16="http://schemas.microsoft.com/office/drawing/2014/main" id="{DA3E7CFB-0218-485D-AB09-CE34FD363A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8984" y="2803259"/>
              <a:ext cx="1477792" cy="1865469"/>
            </a:xfrm>
            <a:custGeom>
              <a:avLst/>
              <a:gdLst>
                <a:gd name="T0" fmla="*/ 2147483647 w 5334"/>
                <a:gd name="T1" fmla="*/ 0 h 3644"/>
                <a:gd name="T2" fmla="*/ 2147483647 w 5334"/>
                <a:gd name="T3" fmla="*/ 0 h 3644"/>
                <a:gd name="T4" fmla="*/ 2147483647 w 5334"/>
                <a:gd name="T5" fmla="*/ 2147483647 h 3644"/>
                <a:gd name="T6" fmla="*/ 0 w 5334"/>
                <a:gd name="T7" fmla="*/ 2147483647 h 3644"/>
                <a:gd name="T8" fmla="*/ 2147483647 w 5334"/>
                <a:gd name="T9" fmla="*/ 0 h 36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"/>
                <a:gd name="T16" fmla="*/ 0 h 3644"/>
                <a:gd name="T17" fmla="*/ 5334 w 5334"/>
                <a:gd name="T18" fmla="*/ 3644 h 36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" h="3644">
                  <a:moveTo>
                    <a:pt x="25" y="0"/>
                  </a:moveTo>
                  <a:lnTo>
                    <a:pt x="5334" y="0"/>
                  </a:lnTo>
                  <a:lnTo>
                    <a:pt x="5334" y="3644"/>
                  </a:lnTo>
                  <a:lnTo>
                    <a:pt x="0" y="3632"/>
                  </a:lnTo>
                  <a:lnTo>
                    <a:pt x="25" y="0"/>
                  </a:ln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29" descr="Large confetti">
              <a:extLst>
                <a:ext uri="{FF2B5EF4-FFF2-40B4-BE49-F238E27FC236}">
                  <a16:creationId xmlns:a16="http://schemas.microsoft.com/office/drawing/2014/main" id="{F8E42284-276F-4A6A-9EDB-5A8D22CF0A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16792" y="2783946"/>
              <a:ext cx="1477791" cy="1884781"/>
            </a:xfrm>
            <a:custGeom>
              <a:avLst/>
              <a:gdLst>
                <a:gd name="T0" fmla="*/ 2147483647 w 5334"/>
                <a:gd name="T1" fmla="*/ 0 h 3644"/>
                <a:gd name="T2" fmla="*/ 2147483647 w 5334"/>
                <a:gd name="T3" fmla="*/ 0 h 3644"/>
                <a:gd name="T4" fmla="*/ 2147483647 w 5334"/>
                <a:gd name="T5" fmla="*/ 2147483647 h 3644"/>
                <a:gd name="T6" fmla="*/ 0 w 5334"/>
                <a:gd name="T7" fmla="*/ 2147483647 h 3644"/>
                <a:gd name="T8" fmla="*/ 2147483647 w 5334"/>
                <a:gd name="T9" fmla="*/ 0 h 36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"/>
                <a:gd name="T16" fmla="*/ 0 h 3644"/>
                <a:gd name="T17" fmla="*/ 5334 w 5334"/>
                <a:gd name="T18" fmla="*/ 3644 h 36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" h="3644">
                  <a:moveTo>
                    <a:pt x="25" y="0"/>
                  </a:moveTo>
                  <a:lnTo>
                    <a:pt x="5334" y="0"/>
                  </a:lnTo>
                  <a:lnTo>
                    <a:pt x="5334" y="3644"/>
                  </a:lnTo>
                  <a:lnTo>
                    <a:pt x="0" y="3632"/>
                  </a:lnTo>
                  <a:lnTo>
                    <a:pt x="25" y="0"/>
                  </a:lnTo>
                  <a:close/>
                </a:path>
              </a:pathLst>
            </a:custGeom>
            <a:gradFill>
              <a:gsLst>
                <a:gs pos="42000">
                  <a:srgbClr val="FF8989">
                    <a:alpha val="50000"/>
                  </a:srgbClr>
                </a:gs>
                <a:gs pos="1000">
                  <a:srgbClr val="E60000">
                    <a:alpha val="85000"/>
                  </a:srgbClr>
                </a:gs>
                <a:gs pos="19000">
                  <a:srgbClr val="FF1919">
                    <a:alpha val="75000"/>
                  </a:srgbClr>
                </a:gs>
                <a:gs pos="99000">
                  <a:srgbClr val="C00000">
                    <a:alpha val="85000"/>
                  </a:srgbClr>
                </a:gs>
                <a:gs pos="84000">
                  <a:srgbClr val="FF1919">
                    <a:alpha val="75000"/>
                  </a:srgbClr>
                </a:gs>
                <a:gs pos="0">
                  <a:schemeClr val="bg1">
                    <a:lumMod val="95000"/>
                    <a:alpha val="25000"/>
                  </a:schemeClr>
                </a:gs>
                <a:gs pos="100000">
                  <a:schemeClr val="bg1">
                    <a:alpha val="25000"/>
                  </a:schemeClr>
                </a:gs>
                <a:gs pos="56000">
                  <a:srgbClr val="FF8989">
                    <a:alpha val="50000"/>
                  </a:srgb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EF782F3-BF8E-464C-919E-6742455F8D03}"/>
                </a:ext>
              </a:extLst>
            </p:cNvPr>
            <p:cNvGrpSpPr/>
            <p:nvPr/>
          </p:nvGrpSpPr>
          <p:grpSpPr>
            <a:xfrm>
              <a:off x="6526320" y="2581579"/>
              <a:ext cx="1478756" cy="2096782"/>
              <a:chOff x="722961" y="1785120"/>
              <a:chExt cx="1478756" cy="2096782"/>
            </a:xfrm>
          </p:grpSpPr>
          <p:sp>
            <p:nvSpPr>
              <p:cNvPr id="19" name="Round Same Side Corner Rectangle 51">
                <a:extLst>
                  <a:ext uri="{FF2B5EF4-FFF2-40B4-BE49-F238E27FC236}">
                    <a16:creationId xmlns:a16="http://schemas.microsoft.com/office/drawing/2014/main" id="{6E908468-E558-4F40-A00E-2769AF70D9C1}"/>
                  </a:ext>
                </a:extLst>
              </p:cNvPr>
              <p:cNvSpPr/>
              <p:nvPr/>
            </p:nvSpPr>
            <p:spPr>
              <a:xfrm>
                <a:off x="722961" y="1785120"/>
                <a:ext cx="1478756" cy="2120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2F13DF1-8CD2-4DC4-9B60-9BA4C2C6574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29033" y="1997122"/>
                <a:ext cx="1469769" cy="1884780"/>
              </a:xfrm>
              <a:prstGeom prst="rect">
                <a:avLst/>
              </a:prstGeom>
              <a:noFill/>
              <a:ln w="38100">
                <a:solidFill>
                  <a:sysClr val="window" lastClr="FFFFFF">
                    <a:lumMod val="50000"/>
                  </a:sysClr>
                </a:solidFill>
                <a:miter lim="800000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0287E07-BD8A-45C2-B529-161CF3CE679C}"/>
              </a:ext>
            </a:extLst>
          </p:cNvPr>
          <p:cNvGrpSpPr/>
          <p:nvPr/>
        </p:nvGrpSpPr>
        <p:grpSpPr>
          <a:xfrm>
            <a:off x="2725659" y="2653869"/>
            <a:ext cx="1504968" cy="2096782"/>
            <a:chOff x="6516790" y="2581579"/>
            <a:chExt cx="1504968" cy="2096782"/>
          </a:xfrm>
        </p:grpSpPr>
        <p:sp>
          <p:nvSpPr>
            <p:cNvPr id="60" name="Freeform 9" descr="Large confetti">
              <a:extLst>
                <a:ext uri="{FF2B5EF4-FFF2-40B4-BE49-F238E27FC236}">
                  <a16:creationId xmlns:a16="http://schemas.microsoft.com/office/drawing/2014/main" id="{C7166ADC-98E0-416E-BE3A-586AD0F6AAE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8984" y="3492232"/>
              <a:ext cx="1492774" cy="278968"/>
            </a:xfrm>
            <a:custGeom>
              <a:avLst/>
              <a:gdLst>
                <a:gd name="T0" fmla="*/ 2147483647 w 5468"/>
                <a:gd name="T1" fmla="*/ 2147483647 h 960"/>
                <a:gd name="T2" fmla="*/ 2147483647 w 5468"/>
                <a:gd name="T3" fmla="*/ 2147483647 h 960"/>
                <a:gd name="T4" fmla="*/ 2147483647 w 5468"/>
                <a:gd name="T5" fmla="*/ 2147483647 h 960"/>
                <a:gd name="T6" fmla="*/ 2147483647 w 5468"/>
                <a:gd name="T7" fmla="*/ 2147483647 h 960"/>
                <a:gd name="T8" fmla="*/ 2147483647 w 5468"/>
                <a:gd name="T9" fmla="*/ 2147483647 h 960"/>
                <a:gd name="T10" fmla="*/ 2147483647 w 5468"/>
                <a:gd name="T11" fmla="*/ 2147483647 h 960"/>
                <a:gd name="T12" fmla="*/ 2147483647 w 5468"/>
                <a:gd name="T13" fmla="*/ 2147483647 h 960"/>
                <a:gd name="T14" fmla="*/ 2147483647 w 5468"/>
                <a:gd name="T15" fmla="*/ 2147483647 h 960"/>
                <a:gd name="T16" fmla="*/ 2147483647 w 5468"/>
                <a:gd name="T17" fmla="*/ 2147483647 h 960"/>
                <a:gd name="T18" fmla="*/ 2147483647 w 5468"/>
                <a:gd name="T19" fmla="*/ 2147483647 h 960"/>
                <a:gd name="T20" fmla="*/ 2147483647 w 5468"/>
                <a:gd name="T21" fmla="*/ 2147483647 h 960"/>
                <a:gd name="T22" fmla="*/ 2147483647 w 5468"/>
                <a:gd name="T23" fmla="*/ 2147483647 h 960"/>
                <a:gd name="T24" fmla="*/ 2147483647 w 5468"/>
                <a:gd name="T25" fmla="*/ 2147483647 h 960"/>
                <a:gd name="T26" fmla="*/ 2147483647 w 5468"/>
                <a:gd name="T27" fmla="*/ 2147483647 h 96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68"/>
                <a:gd name="T43" fmla="*/ 0 h 960"/>
                <a:gd name="T44" fmla="*/ 5468 w 5468"/>
                <a:gd name="T45" fmla="*/ 960 h 96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68" h="960">
                  <a:moveTo>
                    <a:pt x="29" y="529"/>
                  </a:moveTo>
                  <a:cubicBezTo>
                    <a:pt x="58" y="427"/>
                    <a:pt x="374" y="264"/>
                    <a:pt x="568" y="241"/>
                  </a:cubicBezTo>
                  <a:cubicBezTo>
                    <a:pt x="762" y="218"/>
                    <a:pt x="971" y="417"/>
                    <a:pt x="1194" y="392"/>
                  </a:cubicBezTo>
                  <a:cubicBezTo>
                    <a:pt x="1417" y="367"/>
                    <a:pt x="1683" y="120"/>
                    <a:pt x="1908" y="91"/>
                  </a:cubicBezTo>
                  <a:cubicBezTo>
                    <a:pt x="2133" y="62"/>
                    <a:pt x="2317" y="226"/>
                    <a:pt x="2546" y="216"/>
                  </a:cubicBezTo>
                  <a:cubicBezTo>
                    <a:pt x="2775" y="206"/>
                    <a:pt x="3053" y="0"/>
                    <a:pt x="3285" y="29"/>
                  </a:cubicBezTo>
                  <a:cubicBezTo>
                    <a:pt x="3517" y="58"/>
                    <a:pt x="3709" y="365"/>
                    <a:pt x="3936" y="392"/>
                  </a:cubicBezTo>
                  <a:cubicBezTo>
                    <a:pt x="4163" y="419"/>
                    <a:pt x="4427" y="168"/>
                    <a:pt x="4650" y="191"/>
                  </a:cubicBezTo>
                  <a:cubicBezTo>
                    <a:pt x="4873" y="214"/>
                    <a:pt x="5163" y="448"/>
                    <a:pt x="5276" y="529"/>
                  </a:cubicBezTo>
                  <a:cubicBezTo>
                    <a:pt x="5389" y="610"/>
                    <a:pt x="5376" y="642"/>
                    <a:pt x="5326" y="680"/>
                  </a:cubicBezTo>
                  <a:cubicBezTo>
                    <a:pt x="5276" y="718"/>
                    <a:pt x="5468" y="711"/>
                    <a:pt x="4976" y="755"/>
                  </a:cubicBezTo>
                  <a:cubicBezTo>
                    <a:pt x="4484" y="799"/>
                    <a:pt x="3135" y="926"/>
                    <a:pt x="2371" y="943"/>
                  </a:cubicBezTo>
                  <a:cubicBezTo>
                    <a:pt x="1607" y="960"/>
                    <a:pt x="773" y="928"/>
                    <a:pt x="393" y="855"/>
                  </a:cubicBezTo>
                  <a:cubicBezTo>
                    <a:pt x="13" y="782"/>
                    <a:pt x="0" y="631"/>
                    <a:pt x="29" y="529"/>
                  </a:cubicBezTo>
                  <a:close/>
                </a:path>
              </a:pathLst>
            </a:custGeom>
            <a:pattFill prst="lgConfetti">
              <a:fgClr>
                <a:srgbClr val="FFCC99"/>
              </a:fgClr>
              <a:bgClr>
                <a:srgbClr val="FF9900"/>
              </a:bgClr>
            </a:pattFill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31A36F1-C8FE-4B9A-93D3-964798F138B0}"/>
                </a:ext>
              </a:extLst>
            </p:cNvPr>
            <p:cNvGrpSpPr/>
            <p:nvPr/>
          </p:nvGrpSpPr>
          <p:grpSpPr>
            <a:xfrm>
              <a:off x="6516790" y="2581579"/>
              <a:ext cx="1489986" cy="2096782"/>
              <a:chOff x="6516790" y="2581579"/>
              <a:chExt cx="1489986" cy="2096782"/>
            </a:xfrm>
          </p:grpSpPr>
          <p:sp>
            <p:nvSpPr>
              <p:cNvPr id="55" name="Freeform 29" descr="Large confetti">
                <a:extLst>
                  <a:ext uri="{FF2B5EF4-FFF2-40B4-BE49-F238E27FC236}">
                    <a16:creationId xmlns:a16="http://schemas.microsoft.com/office/drawing/2014/main" id="{B3BC73A4-1DFC-4DE9-8C57-9FC8E4C13E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28984" y="3693934"/>
                <a:ext cx="1477792" cy="974794"/>
              </a:xfrm>
              <a:custGeom>
                <a:avLst/>
                <a:gdLst>
                  <a:gd name="T0" fmla="*/ 2147483647 w 5334"/>
                  <a:gd name="T1" fmla="*/ 0 h 3644"/>
                  <a:gd name="T2" fmla="*/ 2147483647 w 5334"/>
                  <a:gd name="T3" fmla="*/ 0 h 3644"/>
                  <a:gd name="T4" fmla="*/ 2147483647 w 5334"/>
                  <a:gd name="T5" fmla="*/ 2147483647 h 3644"/>
                  <a:gd name="T6" fmla="*/ 0 w 5334"/>
                  <a:gd name="T7" fmla="*/ 2147483647 h 3644"/>
                  <a:gd name="T8" fmla="*/ 2147483647 w 5334"/>
                  <a:gd name="T9" fmla="*/ 0 h 36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34"/>
                  <a:gd name="T16" fmla="*/ 0 h 3644"/>
                  <a:gd name="T17" fmla="*/ 5334 w 5334"/>
                  <a:gd name="T18" fmla="*/ 3644 h 36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34" h="3644">
                    <a:moveTo>
                      <a:pt x="25" y="0"/>
                    </a:moveTo>
                    <a:lnTo>
                      <a:pt x="5334" y="0"/>
                    </a:lnTo>
                    <a:lnTo>
                      <a:pt x="5334" y="3644"/>
                    </a:lnTo>
                    <a:lnTo>
                      <a:pt x="0" y="3632"/>
                    </a:lnTo>
                    <a:lnTo>
                      <a:pt x="25" y="0"/>
                    </a:lnTo>
                    <a:close/>
                  </a:path>
                </a:pathLst>
              </a:custGeom>
              <a:pattFill prst="lgConfetti">
                <a:fgClr>
                  <a:srgbClr val="FFCC99"/>
                </a:fgClr>
                <a:bgClr>
                  <a:srgbClr val="FF9900"/>
                </a:bgClr>
              </a:patt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Freeform 29" descr="Large confetti">
                <a:extLst>
                  <a:ext uri="{FF2B5EF4-FFF2-40B4-BE49-F238E27FC236}">
                    <a16:creationId xmlns:a16="http://schemas.microsoft.com/office/drawing/2014/main" id="{ED5085EE-B175-47C1-99BC-061CFE4F4B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6516790" y="3492230"/>
                <a:ext cx="1477791" cy="1176497"/>
              </a:xfrm>
              <a:custGeom>
                <a:avLst/>
                <a:gdLst>
                  <a:gd name="T0" fmla="*/ 2147483647 w 5334"/>
                  <a:gd name="T1" fmla="*/ 0 h 3644"/>
                  <a:gd name="T2" fmla="*/ 2147483647 w 5334"/>
                  <a:gd name="T3" fmla="*/ 0 h 3644"/>
                  <a:gd name="T4" fmla="*/ 2147483647 w 5334"/>
                  <a:gd name="T5" fmla="*/ 2147483647 h 3644"/>
                  <a:gd name="T6" fmla="*/ 0 w 5334"/>
                  <a:gd name="T7" fmla="*/ 2147483647 h 3644"/>
                  <a:gd name="T8" fmla="*/ 2147483647 w 5334"/>
                  <a:gd name="T9" fmla="*/ 0 h 36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34"/>
                  <a:gd name="T16" fmla="*/ 0 h 3644"/>
                  <a:gd name="T17" fmla="*/ 5334 w 5334"/>
                  <a:gd name="T18" fmla="*/ 3644 h 36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34" h="3644">
                    <a:moveTo>
                      <a:pt x="25" y="0"/>
                    </a:moveTo>
                    <a:lnTo>
                      <a:pt x="5334" y="0"/>
                    </a:lnTo>
                    <a:lnTo>
                      <a:pt x="5334" y="3644"/>
                    </a:lnTo>
                    <a:lnTo>
                      <a:pt x="0" y="3632"/>
                    </a:lnTo>
                    <a:lnTo>
                      <a:pt x="25" y="0"/>
                    </a:lnTo>
                    <a:close/>
                  </a:path>
                </a:pathLst>
              </a:custGeom>
              <a:gradFill>
                <a:gsLst>
                  <a:gs pos="0">
                    <a:srgbClr val="C00000">
                      <a:alpha val="85000"/>
                    </a:srgbClr>
                  </a:gs>
                  <a:gs pos="33000">
                    <a:srgbClr val="FF1919">
                      <a:alpha val="75000"/>
                    </a:srgbClr>
                  </a:gs>
                  <a:gs pos="100000">
                    <a:schemeClr val="bg1">
                      <a:alpha val="25000"/>
                    </a:schemeClr>
                  </a:gs>
                  <a:gs pos="66000">
                    <a:srgbClr val="FF8989">
                      <a:alpha val="50000"/>
                    </a:srgbClr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2B27BC5-4535-4BAB-AB6B-F153B9B2A89D}"/>
                  </a:ext>
                </a:extLst>
              </p:cNvPr>
              <p:cNvGrpSpPr/>
              <p:nvPr/>
            </p:nvGrpSpPr>
            <p:grpSpPr>
              <a:xfrm>
                <a:off x="6526320" y="2581579"/>
                <a:ext cx="1478756" cy="2096782"/>
                <a:chOff x="722961" y="1785120"/>
                <a:chExt cx="1478756" cy="2096782"/>
              </a:xfrm>
            </p:grpSpPr>
            <p:sp>
              <p:nvSpPr>
                <p:cNvPr id="58" name="Round Same Side Corner Rectangle 51">
                  <a:extLst>
                    <a:ext uri="{FF2B5EF4-FFF2-40B4-BE49-F238E27FC236}">
                      <a16:creationId xmlns:a16="http://schemas.microsoft.com/office/drawing/2014/main" id="{29BC0591-5D6E-4295-A314-264C631537AE}"/>
                    </a:ext>
                  </a:extLst>
                </p:cNvPr>
                <p:cNvSpPr/>
                <p:nvPr/>
              </p:nvSpPr>
              <p:spPr>
                <a:xfrm>
                  <a:off x="722961" y="1785120"/>
                  <a:ext cx="1478756" cy="2120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C2727CDD-252E-446B-B161-5577CAC6765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729033" y="1997122"/>
                  <a:ext cx="1469769" cy="1884780"/>
                </a:xfrm>
                <a:prstGeom prst="rect">
                  <a:avLst/>
                </a:prstGeom>
                <a:noFill/>
                <a:ln w="38100">
                  <a:solidFill>
                    <a:sysClr val="window" lastClr="FFFFFF">
                      <a:lumMod val="50000"/>
                    </a:sysClr>
                  </a:solidFill>
                  <a:miter lim="800000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510B16F-7DB8-4748-A399-FD08F0B5923F}"/>
              </a:ext>
            </a:extLst>
          </p:cNvPr>
          <p:cNvGrpSpPr/>
          <p:nvPr/>
        </p:nvGrpSpPr>
        <p:grpSpPr>
          <a:xfrm>
            <a:off x="2509428" y="4498828"/>
            <a:ext cx="209291" cy="503646"/>
            <a:chOff x="956787" y="1784569"/>
            <a:chExt cx="1270027" cy="3056247"/>
          </a:xfrm>
        </p:grpSpPr>
        <p:sp>
          <p:nvSpPr>
            <p:cNvPr id="72" name="Arrow: Down 71">
              <a:extLst>
                <a:ext uri="{FF2B5EF4-FFF2-40B4-BE49-F238E27FC236}">
                  <a16:creationId xmlns:a16="http://schemas.microsoft.com/office/drawing/2014/main" id="{1C41B0AE-AFA5-41BE-8702-428278A7C464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927E60F-AD6A-4EBB-B254-01622C48BDB2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ED696D9-05DC-44CD-9E72-CE3E051C436C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rrow: Down 74">
              <a:extLst>
                <a:ext uri="{FF2B5EF4-FFF2-40B4-BE49-F238E27FC236}">
                  <a16:creationId xmlns:a16="http://schemas.microsoft.com/office/drawing/2014/main" id="{F088C0FB-951F-4B48-9FB8-920A70FE177C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CC86D20-5D13-4983-BB55-E6DB1D9F2E4E}"/>
              </a:ext>
            </a:extLst>
          </p:cNvPr>
          <p:cNvGrpSpPr/>
          <p:nvPr/>
        </p:nvGrpSpPr>
        <p:grpSpPr>
          <a:xfrm>
            <a:off x="6398150" y="4493782"/>
            <a:ext cx="209291" cy="503646"/>
            <a:chOff x="956787" y="1784569"/>
            <a:chExt cx="1270027" cy="3056247"/>
          </a:xfrm>
        </p:grpSpPr>
        <p:sp>
          <p:nvSpPr>
            <p:cNvPr id="77" name="Arrow: Down 76">
              <a:extLst>
                <a:ext uri="{FF2B5EF4-FFF2-40B4-BE49-F238E27FC236}">
                  <a16:creationId xmlns:a16="http://schemas.microsoft.com/office/drawing/2014/main" id="{64B501F3-1BD2-4E80-8111-AEC93212FFF6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CEBF538-D44D-46ED-B91D-C9376263068B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DE64C04C-4A14-416B-8AB7-1A7E89E400E5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Arrow: Down 79">
              <a:extLst>
                <a:ext uri="{FF2B5EF4-FFF2-40B4-BE49-F238E27FC236}">
                  <a16:creationId xmlns:a16="http://schemas.microsoft.com/office/drawing/2014/main" id="{67E73DB3-8947-4B7E-970B-E9626479DC87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29BC5C2-B41F-4AC0-B544-2FDD65085BF0}"/>
              </a:ext>
            </a:extLst>
          </p:cNvPr>
          <p:cNvGrpSpPr/>
          <p:nvPr/>
        </p:nvGrpSpPr>
        <p:grpSpPr>
          <a:xfrm>
            <a:off x="6398150" y="2641757"/>
            <a:ext cx="209291" cy="503646"/>
            <a:chOff x="956787" y="1784569"/>
            <a:chExt cx="1270027" cy="3056247"/>
          </a:xfrm>
        </p:grpSpPr>
        <p:sp>
          <p:nvSpPr>
            <p:cNvPr id="82" name="Arrow: Down 81">
              <a:extLst>
                <a:ext uri="{FF2B5EF4-FFF2-40B4-BE49-F238E27FC236}">
                  <a16:creationId xmlns:a16="http://schemas.microsoft.com/office/drawing/2014/main" id="{D14E7AE1-BD6E-4A8E-BE33-6896549B898C}"/>
                </a:ext>
              </a:extLst>
            </p:cNvPr>
            <p:cNvSpPr/>
            <p:nvPr/>
          </p:nvSpPr>
          <p:spPr>
            <a:xfrm rot="10800000">
              <a:off x="956787" y="178456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F9DEB19-4A63-44F0-9919-97C58CD7ED21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7EB57DB-0F7B-4F16-9954-83C620E08DDE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Arrow: Down 84">
              <a:extLst>
                <a:ext uri="{FF2B5EF4-FFF2-40B4-BE49-F238E27FC236}">
                  <a16:creationId xmlns:a16="http://schemas.microsoft.com/office/drawing/2014/main" id="{FA97CDB6-A2CD-4B9B-BAB4-8310E9C294D3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430CBD4-056F-4364-B227-FAB18CEB1CDE}"/>
              </a:ext>
            </a:extLst>
          </p:cNvPr>
          <p:cNvGrpSpPr/>
          <p:nvPr/>
        </p:nvGrpSpPr>
        <p:grpSpPr>
          <a:xfrm>
            <a:off x="3339642" y="3506368"/>
            <a:ext cx="209291" cy="272554"/>
            <a:chOff x="956787" y="3186891"/>
            <a:chExt cx="1270027" cy="1653925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E453B78-3415-4A68-8F9D-EF4DB5CF839B}"/>
                </a:ext>
              </a:extLst>
            </p:cNvPr>
            <p:cNvSpPr/>
            <p:nvPr/>
          </p:nvSpPr>
          <p:spPr>
            <a:xfrm>
              <a:off x="1273768" y="3186891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C6D65447-4C29-42D3-8D1C-1760A95FEFB5}"/>
                </a:ext>
              </a:extLst>
            </p:cNvPr>
            <p:cNvSpPr/>
            <p:nvPr/>
          </p:nvSpPr>
          <p:spPr>
            <a:xfrm>
              <a:off x="1273768" y="3358274"/>
              <a:ext cx="636064" cy="80220"/>
            </a:xfrm>
            <a:prstGeom prst="rect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row: Down 89">
              <a:extLst>
                <a:ext uri="{FF2B5EF4-FFF2-40B4-BE49-F238E27FC236}">
                  <a16:creationId xmlns:a16="http://schemas.microsoft.com/office/drawing/2014/main" id="{9A5156A1-56B6-4B4F-A59F-F07145B01158}"/>
                </a:ext>
              </a:extLst>
            </p:cNvPr>
            <p:cNvSpPr/>
            <p:nvPr/>
          </p:nvSpPr>
          <p:spPr>
            <a:xfrm>
              <a:off x="956787" y="3510639"/>
              <a:ext cx="1270027" cy="1330177"/>
            </a:xfrm>
            <a:prstGeom prst="downArrow">
              <a:avLst/>
            </a:prstGeom>
            <a:solidFill>
              <a:srgbClr val="F32111"/>
            </a:solidFill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FAD05CAA-D1AB-4875-913B-C049E53DBED9}"/>
              </a:ext>
            </a:extLst>
          </p:cNvPr>
          <p:cNvSpPr/>
          <p:nvPr/>
        </p:nvSpPr>
        <p:spPr>
          <a:xfrm>
            <a:off x="1673724" y="4590368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BFDFA7C-7F06-4C8F-A4C1-85C89A652FA7}"/>
              </a:ext>
            </a:extLst>
          </p:cNvPr>
          <p:cNvSpPr/>
          <p:nvPr/>
        </p:nvSpPr>
        <p:spPr>
          <a:xfrm>
            <a:off x="6579429" y="4585216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F584442-E298-47A3-BC02-BA99D6DD48AA}"/>
              </a:ext>
            </a:extLst>
          </p:cNvPr>
          <p:cNvSpPr/>
          <p:nvPr/>
        </p:nvSpPr>
        <p:spPr>
          <a:xfrm>
            <a:off x="6582593" y="2709216"/>
            <a:ext cx="859279" cy="327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100g RAM Acceleration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A137115-8E80-4878-A57D-46CEA64C0098}"/>
              </a:ext>
            </a:extLst>
          </p:cNvPr>
          <p:cNvSpPr/>
          <p:nvPr/>
        </p:nvSpPr>
        <p:spPr>
          <a:xfrm>
            <a:off x="3023328" y="3346691"/>
            <a:ext cx="859279" cy="153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1g Gravity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6F5543D-D4CF-4354-8B9A-CB02A9E7B8C3}"/>
              </a:ext>
            </a:extLst>
          </p:cNvPr>
          <p:cNvSpPr/>
          <p:nvPr/>
        </p:nvSpPr>
        <p:spPr bwMode="auto">
          <a:xfrm>
            <a:off x="3246676" y="4596152"/>
            <a:ext cx="141942" cy="14194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7C8E83F-71F4-4045-85DE-561E24FEC9BC}"/>
              </a:ext>
            </a:extLst>
          </p:cNvPr>
          <p:cNvSpPr/>
          <p:nvPr/>
        </p:nvSpPr>
        <p:spPr bwMode="auto">
          <a:xfrm>
            <a:off x="3004318" y="3974911"/>
            <a:ext cx="141942" cy="141942"/>
          </a:xfrm>
          <a:prstGeom prst="ellipse">
            <a:avLst/>
          </a:prstGeom>
          <a:solidFill>
            <a:srgbClr val="6CA62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452B5A5-CF66-43DE-BBE8-1ED7F340C8DC}"/>
              </a:ext>
            </a:extLst>
          </p:cNvPr>
          <p:cNvSpPr/>
          <p:nvPr/>
        </p:nvSpPr>
        <p:spPr bwMode="auto">
          <a:xfrm>
            <a:off x="5421776" y="4582932"/>
            <a:ext cx="141942" cy="14194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B80E404-2DC8-49FD-AFFA-4D7810CEC797}"/>
              </a:ext>
            </a:extLst>
          </p:cNvPr>
          <p:cNvSpPr/>
          <p:nvPr/>
        </p:nvSpPr>
        <p:spPr bwMode="auto">
          <a:xfrm>
            <a:off x="5964701" y="3878082"/>
            <a:ext cx="141942" cy="141942"/>
          </a:xfrm>
          <a:prstGeom prst="ellipse">
            <a:avLst/>
          </a:prstGeom>
          <a:solidFill>
            <a:srgbClr val="6CA62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E01388E-6EB7-4F66-88D7-67F9E307DC60}"/>
              </a:ext>
            </a:extLst>
          </p:cNvPr>
          <p:cNvSpPr/>
          <p:nvPr/>
        </p:nvSpPr>
        <p:spPr bwMode="auto">
          <a:xfrm>
            <a:off x="5463760" y="2893859"/>
            <a:ext cx="141942" cy="141942"/>
          </a:xfrm>
          <a:prstGeom prst="ellipse">
            <a:avLst/>
          </a:prstGeom>
          <a:solidFill>
            <a:schemeClr val="accent5">
              <a:lumMod val="1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8873B10-726B-4B09-9F94-B8FBC9169AD8}"/>
              </a:ext>
            </a:extLst>
          </p:cNvPr>
          <p:cNvCxnSpPr>
            <a:cxnSpLocks/>
          </p:cNvCxnSpPr>
          <p:nvPr/>
        </p:nvCxnSpPr>
        <p:spPr>
          <a:xfrm flipV="1">
            <a:off x="3363147" y="4493782"/>
            <a:ext cx="76518" cy="11678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CE1305-5D0B-4314-8567-8DB4692129C5}"/>
              </a:ext>
            </a:extLst>
          </p:cNvPr>
          <p:cNvCxnSpPr>
            <a:cxnSpLocks/>
          </p:cNvCxnSpPr>
          <p:nvPr/>
        </p:nvCxnSpPr>
        <p:spPr>
          <a:xfrm flipH="1" flipV="1">
            <a:off x="3188820" y="4495447"/>
            <a:ext cx="76518" cy="11678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A7747A6-0A71-41DA-8C3D-CEC4351508D1}"/>
              </a:ext>
            </a:extLst>
          </p:cNvPr>
          <p:cNvCxnSpPr>
            <a:cxnSpLocks/>
          </p:cNvCxnSpPr>
          <p:nvPr/>
        </p:nvCxnSpPr>
        <p:spPr>
          <a:xfrm flipV="1">
            <a:off x="5538022" y="4487432"/>
            <a:ext cx="76518" cy="11678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72F12F1-0474-4D14-97E3-BF7C710A8E25}"/>
              </a:ext>
            </a:extLst>
          </p:cNvPr>
          <p:cNvCxnSpPr>
            <a:cxnSpLocks/>
          </p:cNvCxnSpPr>
          <p:nvPr/>
        </p:nvCxnSpPr>
        <p:spPr>
          <a:xfrm flipH="1" flipV="1">
            <a:off x="5363695" y="4489097"/>
            <a:ext cx="76518" cy="11678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EE68EAE-DD19-45FC-B21E-A15DB742506B}"/>
              </a:ext>
            </a:extLst>
          </p:cNvPr>
          <p:cNvCxnSpPr>
            <a:cxnSpLocks/>
          </p:cNvCxnSpPr>
          <p:nvPr/>
        </p:nvCxnSpPr>
        <p:spPr>
          <a:xfrm>
            <a:off x="5588822" y="3023757"/>
            <a:ext cx="76518" cy="11678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73A49DD-C123-40B2-914C-A23E878B799E}"/>
              </a:ext>
            </a:extLst>
          </p:cNvPr>
          <p:cNvCxnSpPr>
            <a:cxnSpLocks/>
          </p:cNvCxnSpPr>
          <p:nvPr/>
        </p:nvCxnSpPr>
        <p:spPr>
          <a:xfrm flipH="1">
            <a:off x="5414495" y="3025422"/>
            <a:ext cx="76518" cy="11678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757791CF-A0AE-4AEE-A640-97424CBB4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70"/>
            <a:ext cx="7886700" cy="981198"/>
          </a:xfrm>
        </p:spPr>
        <p:txBody>
          <a:bodyPr/>
          <a:lstStyle/>
          <a:p>
            <a:r>
              <a:rPr lang="en-US" dirty="0"/>
              <a:t>Elastic Powder RAM Mixing</a:t>
            </a:r>
          </a:p>
          <a:p>
            <a:pPr lvl="1"/>
            <a:r>
              <a:rPr lang="en-US" dirty="0"/>
              <a:t>Solid Particle Collisions are Initiated by the Vessel’s Transducers</a:t>
            </a:r>
          </a:p>
        </p:txBody>
      </p:sp>
    </p:spTree>
    <p:extLst>
      <p:ext uri="{BB962C8B-B14F-4D97-AF65-F5344CB8AC3E}">
        <p14:creationId xmlns:p14="http://schemas.microsoft.com/office/powerpoint/2010/main" val="467619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A0DE7-3B1A-4E52-A2BE-085AA4EB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Headspace In Practice – Elastic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C9DA3-BA8E-4DDF-85A9-1274762EC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70"/>
            <a:ext cx="7886700" cy="926296"/>
          </a:xfrm>
        </p:spPr>
        <p:txBody>
          <a:bodyPr/>
          <a:lstStyle/>
          <a:p>
            <a:r>
              <a:rPr lang="en-US" dirty="0"/>
              <a:t>Engagement with the Second Transducer is Affected by Adjusting Acceleration and Headspace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EDF31-387B-455A-8C64-337B791C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E3059E-3C85-4AD6-8194-91BA40D75D6F}"/>
              </a:ext>
            </a:extLst>
          </p:cNvPr>
          <p:cNvGrpSpPr/>
          <p:nvPr/>
        </p:nvGrpSpPr>
        <p:grpSpPr>
          <a:xfrm>
            <a:off x="1659900" y="2216556"/>
            <a:ext cx="5835219" cy="3525754"/>
            <a:chOff x="1659900" y="2216556"/>
            <a:chExt cx="5835219" cy="3525754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214D9FAA-8861-4EFD-B310-D52CDF67D32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59900" y="2216556"/>
            <a:ext cx="5835219" cy="3525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BAA3AD3-667E-4006-BAF6-00F0E003199C}"/>
                </a:ext>
              </a:extLst>
            </p:cNvPr>
            <p:cNvSpPr txBox="1"/>
            <p:nvPr/>
          </p:nvSpPr>
          <p:spPr>
            <a:xfrm>
              <a:off x="6195962" y="2290800"/>
              <a:ext cx="1067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ysClr val="windowText" lastClr="000000"/>
                  </a:solidFill>
                </a:rPr>
                <a:t>Reduced</a:t>
              </a:r>
            </a:p>
            <a:p>
              <a:pPr algn="ctr"/>
              <a:r>
                <a:rPr lang="en-US" sz="1400" b="1" dirty="0">
                  <a:solidFill>
                    <a:sysClr val="windowText" lastClr="000000"/>
                  </a:solidFill>
                </a:rPr>
                <a:t>Headspace</a:t>
              </a:r>
            </a:p>
          </p:txBody>
        </p:sp>
        <p:sp>
          <p:nvSpPr>
            <p:cNvPr id="7" name="Right Arrow 21">
              <a:extLst>
                <a:ext uri="{FF2B5EF4-FFF2-40B4-BE49-F238E27FC236}">
                  <a16:creationId xmlns:a16="http://schemas.microsoft.com/office/drawing/2014/main" id="{1C49C4D4-48A4-4763-8C25-EE5EE1B1D902}"/>
                </a:ext>
              </a:extLst>
            </p:cNvPr>
            <p:cNvSpPr/>
            <p:nvPr/>
          </p:nvSpPr>
          <p:spPr bwMode="auto">
            <a:xfrm rot="12047355" flipV="1">
              <a:off x="5799268" y="3032720"/>
              <a:ext cx="710944" cy="382389"/>
            </a:xfrm>
            <a:prstGeom prst="rightArrow">
              <a:avLst/>
            </a:prstGeom>
            <a:solidFill>
              <a:srgbClr val="174A78">
                <a:alpha val="50000"/>
              </a:srgbClr>
            </a:solidFill>
            <a:ln w="9525" cap="flat" cmpd="sng" algn="ctr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8" name="Right Arrow 22">
              <a:extLst>
                <a:ext uri="{FF2B5EF4-FFF2-40B4-BE49-F238E27FC236}">
                  <a16:creationId xmlns:a16="http://schemas.microsoft.com/office/drawing/2014/main" id="{AD4989DC-E1E2-4670-9E04-95D38283912B}"/>
                </a:ext>
              </a:extLst>
            </p:cNvPr>
            <p:cNvSpPr/>
            <p:nvPr/>
          </p:nvSpPr>
          <p:spPr bwMode="auto">
            <a:xfrm rot="12591028" flipV="1">
              <a:off x="5791779" y="4619743"/>
              <a:ext cx="834788" cy="436116"/>
            </a:xfrm>
            <a:prstGeom prst="rightArrow">
              <a:avLst/>
            </a:prstGeom>
            <a:solidFill>
              <a:srgbClr val="FF9933">
                <a:alpha val="50000"/>
              </a:srgbClr>
            </a:solidFill>
            <a:ln w="9525" cap="flat" cmpd="sng" algn="ctr">
              <a:solidFill>
                <a:srgbClr val="E49C4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9AE78EB-7B57-4C1C-9D70-5F46B4615F54}"/>
                </a:ext>
              </a:extLst>
            </p:cNvPr>
            <p:cNvCxnSpPr/>
            <p:nvPr/>
          </p:nvCxnSpPr>
          <p:spPr bwMode="auto">
            <a:xfrm>
              <a:off x="4047997" y="3672310"/>
              <a:ext cx="802077" cy="51144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CA62C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4DC64D-4651-4E46-91A4-559C664E8644}"/>
                </a:ext>
              </a:extLst>
            </p:cNvPr>
            <p:cNvSpPr txBox="1"/>
            <p:nvPr/>
          </p:nvSpPr>
          <p:spPr>
            <a:xfrm>
              <a:off x="2820588" y="3124153"/>
              <a:ext cx="1288736" cy="7715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6CA62C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sz="1100" dirty="0">
                  <a:solidFill>
                    <a:sysClr val="windowText" lastClr="000000"/>
                  </a:solidFill>
                </a:rPr>
                <a:t>Power Density Increase From Engaging Both Transducers 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0B2B0D4-3321-4DEB-A2BA-25906257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27269" y="4394374"/>
              <a:ext cx="838273" cy="112663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C0908B3-6310-4161-B730-143D999A8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27269" y="2769105"/>
              <a:ext cx="843293" cy="1126639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6DD35BE-58CF-84A8-7219-9B293388CE60}"/>
              </a:ext>
            </a:extLst>
          </p:cNvPr>
          <p:cNvSpPr/>
          <p:nvPr/>
        </p:nvSpPr>
        <p:spPr>
          <a:xfrm>
            <a:off x="6421922" y="2961935"/>
            <a:ext cx="615237" cy="245689"/>
          </a:xfrm>
          <a:prstGeom prst="rect">
            <a:avLst/>
          </a:prstGeom>
          <a:solidFill>
            <a:srgbClr val="DCE6F2"/>
          </a:solidFill>
          <a:ln>
            <a:solidFill>
              <a:srgbClr val="DCE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B5B3B1-6A2A-F6C4-2B8E-ECAA848CE801}"/>
              </a:ext>
            </a:extLst>
          </p:cNvPr>
          <p:cNvSpPr/>
          <p:nvPr/>
        </p:nvSpPr>
        <p:spPr>
          <a:xfrm>
            <a:off x="6423646" y="4610500"/>
            <a:ext cx="615237" cy="245689"/>
          </a:xfrm>
          <a:prstGeom prst="rect">
            <a:avLst/>
          </a:prstGeom>
          <a:solidFill>
            <a:srgbClr val="DCE6F2"/>
          </a:solidFill>
          <a:ln>
            <a:solidFill>
              <a:srgbClr val="DCE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BFAAE6-BF87-1B53-B0DB-8711B31EDF6B}"/>
              </a:ext>
            </a:extLst>
          </p:cNvPr>
          <p:cNvSpPr txBox="1"/>
          <p:nvPr/>
        </p:nvSpPr>
        <p:spPr>
          <a:xfrm>
            <a:off x="6195962" y="3956889"/>
            <a:ext cx="1067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ysClr val="windowText" lastClr="000000"/>
                </a:solidFill>
              </a:rPr>
              <a:t>Large</a:t>
            </a:r>
          </a:p>
          <a:p>
            <a:pPr algn="ctr"/>
            <a:r>
              <a:rPr lang="en-US" sz="1400" b="1" dirty="0">
                <a:solidFill>
                  <a:sysClr val="windowText" lastClr="000000"/>
                </a:solidFill>
              </a:rPr>
              <a:t>Headspace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4646485-8A12-8559-32D2-C8544362D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919" y="4404534"/>
            <a:ext cx="796507" cy="11266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719E8D-6CFD-79FE-97F0-1F2591ACC1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0024" y="2768168"/>
            <a:ext cx="788119" cy="112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57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A0DE7-3B1A-4E52-A2BE-085AA4EB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Headspace In Practice – Elastic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C9DA3-BA8E-4DDF-85A9-1274762EC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70"/>
            <a:ext cx="7886700" cy="926296"/>
          </a:xfrm>
        </p:spPr>
        <p:txBody>
          <a:bodyPr/>
          <a:lstStyle/>
          <a:p>
            <a:r>
              <a:rPr lang="en-US" dirty="0"/>
              <a:t>Engagement with the Second Transducer is Affected by Adjusting Acceleration and Headspace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EDF31-387B-455A-8C64-337B791C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E3059E-3C85-4AD6-8194-91BA40D75D6F}"/>
              </a:ext>
            </a:extLst>
          </p:cNvPr>
          <p:cNvGrpSpPr/>
          <p:nvPr/>
        </p:nvGrpSpPr>
        <p:grpSpPr>
          <a:xfrm>
            <a:off x="628650" y="2098439"/>
            <a:ext cx="5835219" cy="3525754"/>
            <a:chOff x="1659900" y="2216556"/>
            <a:chExt cx="5835219" cy="3525754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214D9FAA-8861-4EFD-B310-D52CDF67D32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59900" y="2216556"/>
            <a:ext cx="5835219" cy="3525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BAA3AD3-667E-4006-BAF6-00F0E003199C}"/>
                </a:ext>
              </a:extLst>
            </p:cNvPr>
            <p:cNvSpPr txBox="1"/>
            <p:nvPr/>
          </p:nvSpPr>
          <p:spPr>
            <a:xfrm>
              <a:off x="6227390" y="2332217"/>
              <a:ext cx="1033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ysClr val="windowText" lastClr="000000"/>
                  </a:solidFill>
                </a:rPr>
                <a:t>Reduced</a:t>
              </a:r>
            </a:p>
            <a:p>
              <a:pPr algn="ctr"/>
              <a:r>
                <a:rPr lang="en-US" sz="1400" b="1" dirty="0">
                  <a:solidFill>
                    <a:sysClr val="windowText" lastClr="000000"/>
                  </a:solidFill>
                </a:rPr>
                <a:t>Headspace</a:t>
              </a:r>
            </a:p>
          </p:txBody>
        </p:sp>
        <p:sp>
          <p:nvSpPr>
            <p:cNvPr id="7" name="Right Arrow 21">
              <a:extLst>
                <a:ext uri="{FF2B5EF4-FFF2-40B4-BE49-F238E27FC236}">
                  <a16:creationId xmlns:a16="http://schemas.microsoft.com/office/drawing/2014/main" id="{1C49C4D4-48A4-4763-8C25-EE5EE1B1D902}"/>
                </a:ext>
              </a:extLst>
            </p:cNvPr>
            <p:cNvSpPr/>
            <p:nvPr/>
          </p:nvSpPr>
          <p:spPr bwMode="auto">
            <a:xfrm rot="12491347" flipV="1">
              <a:off x="5785800" y="3029513"/>
              <a:ext cx="695690" cy="459708"/>
            </a:xfrm>
            <a:prstGeom prst="rightArrow">
              <a:avLst/>
            </a:prstGeom>
            <a:solidFill>
              <a:srgbClr val="174A78">
                <a:alpha val="50000"/>
              </a:srgbClr>
            </a:solidFill>
            <a:ln w="9525" cap="flat" cmpd="sng" algn="ctr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8" name="Right Arrow 22">
              <a:extLst>
                <a:ext uri="{FF2B5EF4-FFF2-40B4-BE49-F238E27FC236}">
                  <a16:creationId xmlns:a16="http://schemas.microsoft.com/office/drawing/2014/main" id="{AD4989DC-E1E2-4670-9E04-95D38283912B}"/>
                </a:ext>
              </a:extLst>
            </p:cNvPr>
            <p:cNvSpPr/>
            <p:nvPr/>
          </p:nvSpPr>
          <p:spPr bwMode="auto">
            <a:xfrm rot="12550822" flipV="1">
              <a:off x="5771335" y="4598854"/>
              <a:ext cx="834788" cy="455759"/>
            </a:xfrm>
            <a:prstGeom prst="rightArrow">
              <a:avLst/>
            </a:prstGeom>
            <a:solidFill>
              <a:srgbClr val="E49C4A">
                <a:alpha val="50000"/>
              </a:srgbClr>
            </a:solidFill>
            <a:ln w="952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9AE78EB-7B57-4C1C-9D70-5F46B4615F54}"/>
                </a:ext>
              </a:extLst>
            </p:cNvPr>
            <p:cNvCxnSpPr/>
            <p:nvPr/>
          </p:nvCxnSpPr>
          <p:spPr bwMode="auto">
            <a:xfrm>
              <a:off x="4047997" y="3672310"/>
              <a:ext cx="802077" cy="51144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CA62C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4DC64D-4651-4E46-91A4-559C664E8644}"/>
                </a:ext>
              </a:extLst>
            </p:cNvPr>
            <p:cNvSpPr txBox="1"/>
            <p:nvPr/>
          </p:nvSpPr>
          <p:spPr>
            <a:xfrm>
              <a:off x="2820588" y="3124153"/>
              <a:ext cx="1288736" cy="7715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6CA62C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sz="1100" dirty="0">
                  <a:solidFill>
                    <a:sysClr val="windowText" lastClr="000000"/>
                  </a:solidFill>
                </a:rPr>
                <a:t>Power Density Increase From Engaging Both Transducers 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0B2B0D4-3321-4DEB-A2BA-25906257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7269" y="4394374"/>
              <a:ext cx="838273" cy="112663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C0908B3-6310-4161-B730-143D999A8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27269" y="2769105"/>
              <a:ext cx="843293" cy="1126639"/>
            </a:xfrm>
            <a:prstGeom prst="rect">
              <a:avLst/>
            </a:prstGeom>
          </p:spPr>
        </p:pic>
      </p:grpSp>
      <p:sp>
        <p:nvSpPr>
          <p:cNvPr id="15" name="Right Arrow 22">
            <a:extLst>
              <a:ext uri="{FF2B5EF4-FFF2-40B4-BE49-F238E27FC236}">
                <a16:creationId xmlns:a16="http://schemas.microsoft.com/office/drawing/2014/main" id="{D18F46F8-D482-4B46-B58A-A5E75A5E3E19}"/>
              </a:ext>
            </a:extLst>
          </p:cNvPr>
          <p:cNvSpPr/>
          <p:nvPr/>
        </p:nvSpPr>
        <p:spPr bwMode="auto">
          <a:xfrm rot="12278426" flipV="1">
            <a:off x="6080814" y="5042252"/>
            <a:ext cx="945147" cy="455759"/>
          </a:xfrm>
          <a:prstGeom prst="rightArrow">
            <a:avLst/>
          </a:prstGeom>
          <a:solidFill>
            <a:srgbClr val="E49C4A">
              <a:alpha val="50000"/>
            </a:srgbClr>
          </a:solidFill>
          <a:ln w="9525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pic>
        <p:nvPicPr>
          <p:cNvPr id="16" name="Sugar_15PFill">
            <a:hlinkClick r:id="" action="ppaction://media"/>
            <a:extLst>
              <a:ext uri="{FF2B5EF4-FFF2-40B4-BE49-F238E27FC236}">
                <a16:creationId xmlns:a16="http://schemas.microsoft.com/office/drawing/2014/main" id="{AD22D0B0-86B8-4662-B2A0-874730B628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9775" t="3641" r="8848" b="6112"/>
          <a:stretch>
            <a:fillRect/>
          </a:stretch>
        </p:blipFill>
        <p:spPr>
          <a:xfrm>
            <a:off x="6518115" y="2802148"/>
            <a:ext cx="2536553" cy="2871585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A0D390-EB7D-91DF-103F-532186BC954B}"/>
              </a:ext>
            </a:extLst>
          </p:cNvPr>
          <p:cNvSpPr/>
          <p:nvPr/>
        </p:nvSpPr>
        <p:spPr>
          <a:xfrm>
            <a:off x="5405120" y="2837507"/>
            <a:ext cx="615237" cy="245689"/>
          </a:xfrm>
          <a:prstGeom prst="rect">
            <a:avLst/>
          </a:prstGeom>
          <a:solidFill>
            <a:srgbClr val="DCE6F2"/>
          </a:solidFill>
          <a:ln>
            <a:solidFill>
              <a:srgbClr val="DCE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30D020-BB5D-8B35-FA51-FD1ECB7B8C66}"/>
              </a:ext>
            </a:extLst>
          </p:cNvPr>
          <p:cNvSpPr/>
          <p:nvPr/>
        </p:nvSpPr>
        <p:spPr>
          <a:xfrm>
            <a:off x="5405120" y="4486072"/>
            <a:ext cx="615237" cy="245689"/>
          </a:xfrm>
          <a:prstGeom prst="rect">
            <a:avLst/>
          </a:prstGeom>
          <a:solidFill>
            <a:srgbClr val="DCE6F2"/>
          </a:solidFill>
          <a:ln>
            <a:solidFill>
              <a:srgbClr val="DCE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FE3386-B256-D1B3-2FE8-7AB9E861EBEE}"/>
              </a:ext>
            </a:extLst>
          </p:cNvPr>
          <p:cNvSpPr txBox="1"/>
          <p:nvPr/>
        </p:nvSpPr>
        <p:spPr>
          <a:xfrm>
            <a:off x="5170960" y="3838009"/>
            <a:ext cx="1033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ysClr val="windowText" lastClr="000000"/>
                </a:solidFill>
              </a:rPr>
              <a:t>Large</a:t>
            </a:r>
          </a:p>
          <a:p>
            <a:pPr algn="ctr"/>
            <a:r>
              <a:rPr lang="en-US" sz="1400" b="1" dirty="0">
                <a:solidFill>
                  <a:sysClr val="windowText" lastClr="000000"/>
                </a:solidFill>
              </a:rPr>
              <a:t>Headspace</a:t>
            </a:r>
          </a:p>
        </p:txBody>
      </p:sp>
    </p:spTree>
    <p:extLst>
      <p:ext uri="{BB962C8B-B14F-4D97-AF65-F5344CB8AC3E}">
        <p14:creationId xmlns:p14="http://schemas.microsoft.com/office/powerpoint/2010/main" val="156909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8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A0DE7-3B1A-4E52-A2BE-085AA4EB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Headspace In Practice – Elastic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C9DA3-BA8E-4DDF-85A9-1274762EC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70"/>
            <a:ext cx="7886700" cy="926296"/>
          </a:xfrm>
        </p:spPr>
        <p:txBody>
          <a:bodyPr/>
          <a:lstStyle/>
          <a:p>
            <a:r>
              <a:rPr lang="en-US" dirty="0"/>
              <a:t>Engagement with the Second Transducer is Affected by Adjusting Acceleration and Headspace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EDF31-387B-455A-8C64-337B791C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E3059E-3C85-4AD6-8194-91BA40D75D6F}"/>
              </a:ext>
            </a:extLst>
          </p:cNvPr>
          <p:cNvGrpSpPr/>
          <p:nvPr/>
        </p:nvGrpSpPr>
        <p:grpSpPr>
          <a:xfrm>
            <a:off x="628650" y="2098439"/>
            <a:ext cx="5835219" cy="3525754"/>
            <a:chOff x="1659900" y="2216556"/>
            <a:chExt cx="5835219" cy="3525754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214D9FAA-8861-4EFD-B310-D52CDF67D32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59900" y="2216556"/>
            <a:ext cx="5835219" cy="3525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BAA3AD3-667E-4006-BAF6-00F0E003199C}"/>
                </a:ext>
              </a:extLst>
            </p:cNvPr>
            <p:cNvSpPr txBox="1"/>
            <p:nvPr/>
          </p:nvSpPr>
          <p:spPr>
            <a:xfrm>
              <a:off x="6227390" y="2324131"/>
              <a:ext cx="1033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ysClr val="windowText" lastClr="000000"/>
                  </a:solidFill>
                </a:rPr>
                <a:t>Reduced</a:t>
              </a:r>
            </a:p>
            <a:p>
              <a:pPr algn="ctr"/>
              <a:r>
                <a:rPr lang="en-US" sz="1400" b="1" dirty="0">
                  <a:solidFill>
                    <a:sysClr val="windowText" lastClr="000000"/>
                  </a:solidFill>
                </a:rPr>
                <a:t>Headspace</a:t>
              </a:r>
            </a:p>
          </p:txBody>
        </p:sp>
        <p:sp>
          <p:nvSpPr>
            <p:cNvPr id="7" name="Right Arrow 21">
              <a:extLst>
                <a:ext uri="{FF2B5EF4-FFF2-40B4-BE49-F238E27FC236}">
                  <a16:creationId xmlns:a16="http://schemas.microsoft.com/office/drawing/2014/main" id="{1C49C4D4-48A4-4763-8C25-EE5EE1B1D902}"/>
                </a:ext>
              </a:extLst>
            </p:cNvPr>
            <p:cNvSpPr/>
            <p:nvPr/>
          </p:nvSpPr>
          <p:spPr bwMode="auto">
            <a:xfrm rot="12324878" flipV="1">
              <a:off x="5789724" y="3017741"/>
              <a:ext cx="695690" cy="459708"/>
            </a:xfrm>
            <a:prstGeom prst="rightArrow">
              <a:avLst/>
            </a:prstGeom>
            <a:solidFill>
              <a:schemeClr val="tx1">
                <a:alpha val="50000"/>
              </a:schemeClr>
            </a:solidFill>
            <a:ln w="9525" cap="flat" cmpd="sng" algn="ctr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endParaRPr>
            </a:p>
          </p:txBody>
        </p:sp>
        <p:sp>
          <p:nvSpPr>
            <p:cNvPr id="8" name="Right Arrow 22">
              <a:extLst>
                <a:ext uri="{FF2B5EF4-FFF2-40B4-BE49-F238E27FC236}">
                  <a16:creationId xmlns:a16="http://schemas.microsoft.com/office/drawing/2014/main" id="{AD4989DC-E1E2-4670-9E04-95D38283912B}"/>
                </a:ext>
              </a:extLst>
            </p:cNvPr>
            <p:cNvSpPr/>
            <p:nvPr/>
          </p:nvSpPr>
          <p:spPr bwMode="auto">
            <a:xfrm rot="12550822" flipV="1">
              <a:off x="5778949" y="4593623"/>
              <a:ext cx="834788" cy="455759"/>
            </a:xfrm>
            <a:prstGeom prst="rightArrow">
              <a:avLst/>
            </a:prstGeom>
            <a:solidFill>
              <a:srgbClr val="E49C4A">
                <a:alpha val="50000"/>
              </a:srgbClr>
            </a:solidFill>
            <a:ln w="9525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9AE78EB-7B57-4C1C-9D70-5F46B4615F54}"/>
                </a:ext>
              </a:extLst>
            </p:cNvPr>
            <p:cNvCxnSpPr/>
            <p:nvPr/>
          </p:nvCxnSpPr>
          <p:spPr bwMode="auto">
            <a:xfrm>
              <a:off x="4047997" y="3672310"/>
              <a:ext cx="802077" cy="51144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CA62C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4DC64D-4651-4E46-91A4-559C664E8644}"/>
                </a:ext>
              </a:extLst>
            </p:cNvPr>
            <p:cNvSpPr txBox="1"/>
            <p:nvPr/>
          </p:nvSpPr>
          <p:spPr>
            <a:xfrm>
              <a:off x="2820588" y="3124153"/>
              <a:ext cx="1288736" cy="7715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6CA62C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sz="1100" dirty="0">
                  <a:solidFill>
                    <a:sysClr val="windowText" lastClr="000000"/>
                  </a:solidFill>
                </a:rPr>
                <a:t>Power Density Increase From Engaging Both Transducers 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0B2B0D4-3321-4DEB-A2BA-259062574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7269" y="4394374"/>
              <a:ext cx="838273" cy="112663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C0908B3-6310-4161-B730-143D999A8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27269" y="2769105"/>
              <a:ext cx="843293" cy="1126639"/>
            </a:xfrm>
            <a:prstGeom prst="rect">
              <a:avLst/>
            </a:prstGeom>
          </p:spPr>
        </p:pic>
      </p:grpSp>
      <p:sp>
        <p:nvSpPr>
          <p:cNvPr id="17" name="Right Arrow 22">
            <a:extLst>
              <a:ext uri="{FF2B5EF4-FFF2-40B4-BE49-F238E27FC236}">
                <a16:creationId xmlns:a16="http://schemas.microsoft.com/office/drawing/2014/main" id="{BDA2511D-3B22-432C-8523-D47956D36F15}"/>
              </a:ext>
            </a:extLst>
          </p:cNvPr>
          <p:cNvSpPr/>
          <p:nvPr/>
        </p:nvSpPr>
        <p:spPr bwMode="auto">
          <a:xfrm rot="12045555" flipV="1">
            <a:off x="6084792" y="3472672"/>
            <a:ext cx="945147" cy="459415"/>
          </a:xfrm>
          <a:prstGeom prst="rightArrow">
            <a:avLst/>
          </a:prstGeom>
          <a:solidFill>
            <a:schemeClr val="tx1">
              <a:alpha val="50000"/>
            </a:schemeClr>
          </a:solidFill>
          <a:ln w="9525" cap="flat" cmpd="sng" algn="ctr">
            <a:solidFill>
              <a:srgbClr val="33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pic>
        <p:nvPicPr>
          <p:cNvPr id="18" name="Sugar_60P_1">
            <a:hlinkClick r:id="" action="ppaction://media"/>
            <a:extLst>
              <a:ext uri="{FF2B5EF4-FFF2-40B4-BE49-F238E27FC236}">
                <a16:creationId xmlns:a16="http://schemas.microsoft.com/office/drawing/2014/main" id="{0ABAFBAE-53A3-4098-887D-CC09302C66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>
            <a:lum bright="20000" contrast="20000"/>
          </a:blip>
          <a:srcRect l="15433" t="9100" r="9608"/>
          <a:stretch>
            <a:fillRect/>
          </a:stretch>
        </p:blipFill>
        <p:spPr>
          <a:xfrm>
            <a:off x="6502557" y="1983817"/>
            <a:ext cx="2554618" cy="3162325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FB8B5A-9DD0-97FA-6E6B-ED9BAD94585C}"/>
              </a:ext>
            </a:extLst>
          </p:cNvPr>
          <p:cNvSpPr/>
          <p:nvPr/>
        </p:nvSpPr>
        <p:spPr>
          <a:xfrm>
            <a:off x="5405120" y="2837507"/>
            <a:ext cx="615237" cy="245689"/>
          </a:xfrm>
          <a:prstGeom prst="rect">
            <a:avLst/>
          </a:prstGeom>
          <a:solidFill>
            <a:srgbClr val="DCE6F2"/>
          </a:solidFill>
          <a:ln>
            <a:solidFill>
              <a:srgbClr val="DCE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09BF0D-4C93-8EF5-96A9-3876A336E34A}"/>
              </a:ext>
            </a:extLst>
          </p:cNvPr>
          <p:cNvSpPr/>
          <p:nvPr/>
        </p:nvSpPr>
        <p:spPr>
          <a:xfrm>
            <a:off x="5405120" y="4486072"/>
            <a:ext cx="615237" cy="245689"/>
          </a:xfrm>
          <a:prstGeom prst="rect">
            <a:avLst/>
          </a:prstGeom>
          <a:solidFill>
            <a:srgbClr val="DCE6F2"/>
          </a:solidFill>
          <a:ln>
            <a:solidFill>
              <a:srgbClr val="DCE6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6E290-E7FF-E300-5EB0-2350E133F4F6}"/>
              </a:ext>
            </a:extLst>
          </p:cNvPr>
          <p:cNvSpPr txBox="1"/>
          <p:nvPr/>
        </p:nvSpPr>
        <p:spPr>
          <a:xfrm>
            <a:off x="5205567" y="3848518"/>
            <a:ext cx="1033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ysClr val="windowText" lastClr="000000"/>
                </a:solidFill>
              </a:rPr>
              <a:t>Large</a:t>
            </a:r>
          </a:p>
          <a:p>
            <a:pPr algn="ctr"/>
            <a:r>
              <a:rPr lang="en-US" sz="1400" b="1" dirty="0">
                <a:solidFill>
                  <a:sysClr val="windowText" lastClr="000000"/>
                </a:solidFill>
              </a:rPr>
              <a:t>Headspace</a:t>
            </a:r>
          </a:p>
        </p:txBody>
      </p:sp>
    </p:spTree>
    <p:extLst>
      <p:ext uri="{BB962C8B-B14F-4D97-AF65-F5344CB8AC3E}">
        <p14:creationId xmlns:p14="http://schemas.microsoft.com/office/powerpoint/2010/main" val="324768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8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53C3-7A95-ADC7-8C8D-721CED809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Headspace in Practice - Paste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4898A-4D2E-3F47-1A60-A43D2F3C4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69"/>
            <a:ext cx="7886700" cy="827633"/>
          </a:xfrm>
        </p:spPr>
        <p:txBody>
          <a:bodyPr/>
          <a:lstStyle/>
          <a:p>
            <a:r>
              <a:rPr lang="en-US" dirty="0"/>
              <a:t>Engagement with the second transducer can be critical to paste mixes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5BFB23-C64C-84A4-0A7E-A2BE4959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260 gm cs 10 gm chalk 90g 2x.wmv">
            <a:hlinkClick r:id="" action="ppaction://media"/>
            <a:extLst>
              <a:ext uri="{FF2B5EF4-FFF2-40B4-BE49-F238E27FC236}">
                <a16:creationId xmlns:a16="http://schemas.microsoft.com/office/drawing/2014/main" id="{3F8EF829-614B-D5EA-E049-5051F179C6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35001" t="7820" r="37075" b="25598"/>
          <a:stretch/>
        </p:blipFill>
        <p:spPr>
          <a:xfrm>
            <a:off x="5241946" y="2132941"/>
            <a:ext cx="2553419" cy="3424687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100 gm cs 4 gm chalk 90g 2x.wmv">
            <a:hlinkClick r:id="" action="ppaction://media"/>
            <a:extLst>
              <a:ext uri="{FF2B5EF4-FFF2-40B4-BE49-F238E27FC236}">
                <a16:creationId xmlns:a16="http://schemas.microsoft.com/office/drawing/2014/main" id="{A4B32F30-214E-2865-080F-516B6BE6FB9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37925" t="6478" r="34151" b="26939"/>
          <a:stretch/>
        </p:blipFill>
        <p:spPr>
          <a:xfrm>
            <a:off x="1178712" y="2132942"/>
            <a:ext cx="2553419" cy="3424687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591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4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9" descr="Large confetti">
            <a:extLst>
              <a:ext uri="{FF2B5EF4-FFF2-40B4-BE49-F238E27FC236}">
                <a16:creationId xmlns:a16="http://schemas.microsoft.com/office/drawing/2014/main" id="{85C13138-B1EB-AD0C-2A12-D88C23FEDF20}"/>
              </a:ext>
            </a:extLst>
          </p:cNvPr>
          <p:cNvSpPr>
            <a:spLocks noChangeAspect="1"/>
          </p:cNvSpPr>
          <p:nvPr/>
        </p:nvSpPr>
        <p:spPr bwMode="auto">
          <a:xfrm>
            <a:off x="5072391" y="4286842"/>
            <a:ext cx="595096" cy="133948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3ACC89-A1BB-4684-AD35-A44E5BF02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Increasing Transducer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D9286-88D2-4DE3-A0F4-01908B897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3869"/>
            <a:ext cx="7886700" cy="1571381"/>
          </a:xfrm>
        </p:spPr>
        <p:txBody>
          <a:bodyPr/>
          <a:lstStyle/>
          <a:p>
            <a:r>
              <a:rPr lang="en-US" dirty="0"/>
              <a:t>Reduce Headspace to engage with 2</a:t>
            </a:r>
            <a:r>
              <a:rPr lang="en-US" baseline="30000" dirty="0"/>
              <a:t>nd</a:t>
            </a:r>
            <a:r>
              <a:rPr lang="en-US" dirty="0"/>
              <a:t> transducer</a:t>
            </a:r>
          </a:p>
          <a:p>
            <a:r>
              <a:rPr lang="en-US" dirty="0"/>
              <a:t>Increasing the Vessel’s Aspect Ratio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69E4B-98C5-493E-B5D0-746743EA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FD1EF9-28CE-F1AB-CF9D-E32D37188158}"/>
              </a:ext>
            </a:extLst>
          </p:cNvPr>
          <p:cNvSpPr/>
          <p:nvPr/>
        </p:nvSpPr>
        <p:spPr>
          <a:xfrm>
            <a:off x="6416017" y="4986021"/>
            <a:ext cx="2266518" cy="63211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 Same Side Corner Rectangle 51">
            <a:extLst>
              <a:ext uri="{FF2B5EF4-FFF2-40B4-BE49-F238E27FC236}">
                <a16:creationId xmlns:a16="http://schemas.microsoft.com/office/drawing/2014/main" id="{CE30C7D2-13D9-C0DF-1398-7A01DB374A8B}"/>
              </a:ext>
            </a:extLst>
          </p:cNvPr>
          <p:cNvSpPr/>
          <p:nvPr/>
        </p:nvSpPr>
        <p:spPr>
          <a:xfrm>
            <a:off x="6391363" y="4762570"/>
            <a:ext cx="2308077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E8DF4C-7685-640A-D9DD-09A09153DA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99563" y="4981871"/>
            <a:ext cx="2286380" cy="636383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69F332-496F-D8AF-8AAE-EE31DB3129DE}"/>
              </a:ext>
            </a:extLst>
          </p:cNvPr>
          <p:cNvSpPr/>
          <p:nvPr/>
        </p:nvSpPr>
        <p:spPr>
          <a:xfrm>
            <a:off x="488018" y="3685296"/>
            <a:ext cx="1463538" cy="194864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 Same Side Corner Rectangle 51">
            <a:extLst>
              <a:ext uri="{FF2B5EF4-FFF2-40B4-BE49-F238E27FC236}">
                <a16:creationId xmlns:a16="http://schemas.microsoft.com/office/drawing/2014/main" id="{2BA6C5D9-529B-9A2B-67E5-47FD9584C792}"/>
              </a:ext>
            </a:extLst>
          </p:cNvPr>
          <p:cNvSpPr/>
          <p:nvPr/>
        </p:nvSpPr>
        <p:spPr>
          <a:xfrm>
            <a:off x="476350" y="3527913"/>
            <a:ext cx="1478675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29" descr="Large confetti">
            <a:extLst>
              <a:ext uri="{FF2B5EF4-FFF2-40B4-BE49-F238E27FC236}">
                <a16:creationId xmlns:a16="http://schemas.microsoft.com/office/drawing/2014/main" id="{DE27CEAD-7122-ED1D-65C8-5B1DB7B6DFB8}"/>
              </a:ext>
            </a:extLst>
          </p:cNvPr>
          <p:cNvSpPr>
            <a:spLocks noChangeAspect="1"/>
          </p:cNvSpPr>
          <p:nvPr/>
        </p:nvSpPr>
        <p:spPr bwMode="auto">
          <a:xfrm>
            <a:off x="504777" y="5073609"/>
            <a:ext cx="1433375" cy="560326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6" name="Freeform 9" descr="Large confetti">
            <a:extLst>
              <a:ext uri="{FF2B5EF4-FFF2-40B4-BE49-F238E27FC236}">
                <a16:creationId xmlns:a16="http://schemas.microsoft.com/office/drawing/2014/main" id="{867614B4-BF22-8873-836A-AA6CF6C45DAA}"/>
              </a:ext>
            </a:extLst>
          </p:cNvPr>
          <p:cNvSpPr>
            <a:spLocks noChangeAspect="1"/>
          </p:cNvSpPr>
          <p:nvPr/>
        </p:nvSpPr>
        <p:spPr bwMode="auto">
          <a:xfrm>
            <a:off x="476350" y="4964193"/>
            <a:ext cx="1506078" cy="167632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82650C-378F-E5EF-AB6F-ACA454E718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4549" y="3757151"/>
            <a:ext cx="1463538" cy="1876791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8" name="Freeform 29" descr="Large confetti">
            <a:extLst>
              <a:ext uri="{FF2B5EF4-FFF2-40B4-BE49-F238E27FC236}">
                <a16:creationId xmlns:a16="http://schemas.microsoft.com/office/drawing/2014/main" id="{F79FAB46-0457-6BA8-37BC-B099E2F9B326}"/>
              </a:ext>
            </a:extLst>
          </p:cNvPr>
          <p:cNvSpPr>
            <a:spLocks noChangeAspect="1"/>
          </p:cNvSpPr>
          <p:nvPr/>
        </p:nvSpPr>
        <p:spPr bwMode="auto">
          <a:xfrm>
            <a:off x="6414448" y="5233214"/>
            <a:ext cx="2253202" cy="36879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Freeform 9" descr="Large confetti">
            <a:extLst>
              <a:ext uri="{FF2B5EF4-FFF2-40B4-BE49-F238E27FC236}">
                <a16:creationId xmlns:a16="http://schemas.microsoft.com/office/drawing/2014/main" id="{90938D50-1285-527A-F63B-954D365FF042}"/>
              </a:ext>
            </a:extLst>
          </p:cNvPr>
          <p:cNvSpPr>
            <a:spLocks noChangeAspect="1"/>
          </p:cNvSpPr>
          <p:nvPr/>
        </p:nvSpPr>
        <p:spPr bwMode="auto">
          <a:xfrm>
            <a:off x="6408779" y="5177242"/>
            <a:ext cx="2308076" cy="115428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AC9C6C-B4FC-82DE-B3D1-86C3DB45570F}"/>
              </a:ext>
            </a:extLst>
          </p:cNvPr>
          <p:cNvCxnSpPr>
            <a:cxnSpLocks/>
          </p:cNvCxnSpPr>
          <p:nvPr/>
        </p:nvCxnSpPr>
        <p:spPr bwMode="auto">
          <a:xfrm>
            <a:off x="1836205" y="3757151"/>
            <a:ext cx="0" cy="1290858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52A7FE-7D1B-E6D6-1032-272CD8A5AAA8}"/>
              </a:ext>
            </a:extLst>
          </p:cNvPr>
          <p:cNvCxnSpPr>
            <a:cxnSpLocks/>
          </p:cNvCxnSpPr>
          <p:nvPr/>
        </p:nvCxnSpPr>
        <p:spPr bwMode="auto">
          <a:xfrm>
            <a:off x="8522785" y="4973672"/>
            <a:ext cx="0" cy="259542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BFC9C05-7D6B-EAAE-BA6D-3F3D888E920C}"/>
              </a:ext>
            </a:extLst>
          </p:cNvPr>
          <p:cNvSpPr/>
          <p:nvPr/>
        </p:nvSpPr>
        <p:spPr>
          <a:xfrm>
            <a:off x="2662142" y="3693247"/>
            <a:ext cx="1463538" cy="194864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ound Same Side Corner Rectangle 51">
            <a:extLst>
              <a:ext uri="{FF2B5EF4-FFF2-40B4-BE49-F238E27FC236}">
                <a16:creationId xmlns:a16="http://schemas.microsoft.com/office/drawing/2014/main" id="{095E4992-EB6C-68F2-88AA-2612F9903287}"/>
              </a:ext>
            </a:extLst>
          </p:cNvPr>
          <p:cNvSpPr/>
          <p:nvPr/>
        </p:nvSpPr>
        <p:spPr>
          <a:xfrm>
            <a:off x="2650474" y="3535864"/>
            <a:ext cx="1478675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29" descr="Large confetti">
            <a:extLst>
              <a:ext uri="{FF2B5EF4-FFF2-40B4-BE49-F238E27FC236}">
                <a16:creationId xmlns:a16="http://schemas.microsoft.com/office/drawing/2014/main" id="{7FAB553E-945D-906C-EF10-D4DB4F350224}"/>
              </a:ext>
            </a:extLst>
          </p:cNvPr>
          <p:cNvSpPr>
            <a:spLocks noChangeAspect="1"/>
          </p:cNvSpPr>
          <p:nvPr/>
        </p:nvSpPr>
        <p:spPr bwMode="auto">
          <a:xfrm>
            <a:off x="2678901" y="4302403"/>
            <a:ext cx="1433375" cy="133948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9" name="Freeform 9" descr="Large confetti">
            <a:extLst>
              <a:ext uri="{FF2B5EF4-FFF2-40B4-BE49-F238E27FC236}">
                <a16:creationId xmlns:a16="http://schemas.microsoft.com/office/drawing/2014/main" id="{FB04C40E-484C-EEDC-D4EB-E35CFF0701ED}"/>
              </a:ext>
            </a:extLst>
          </p:cNvPr>
          <p:cNvSpPr>
            <a:spLocks noChangeAspect="1"/>
          </p:cNvSpPr>
          <p:nvPr/>
        </p:nvSpPr>
        <p:spPr bwMode="auto">
          <a:xfrm>
            <a:off x="2678901" y="4200451"/>
            <a:ext cx="1506078" cy="167632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FA5BA2-7C0A-59AD-4E71-80CEB9E863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58673" y="3765102"/>
            <a:ext cx="1463538" cy="1876791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BCDFA45-8EEE-9D27-AEBF-73D58F0FC845}"/>
              </a:ext>
            </a:extLst>
          </p:cNvPr>
          <p:cNvCxnSpPr>
            <a:cxnSpLocks/>
          </p:cNvCxnSpPr>
          <p:nvPr/>
        </p:nvCxnSpPr>
        <p:spPr bwMode="auto">
          <a:xfrm>
            <a:off x="4010329" y="3765102"/>
            <a:ext cx="0" cy="468891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9" name="Freeform 9" descr="Large confetti">
            <a:extLst>
              <a:ext uri="{FF2B5EF4-FFF2-40B4-BE49-F238E27FC236}">
                <a16:creationId xmlns:a16="http://schemas.microsoft.com/office/drawing/2014/main" id="{FD14970B-75EA-8A84-F323-FF062EB9597B}"/>
              </a:ext>
            </a:extLst>
          </p:cNvPr>
          <p:cNvSpPr>
            <a:spLocks noChangeAspect="1"/>
          </p:cNvSpPr>
          <p:nvPr/>
        </p:nvSpPr>
        <p:spPr bwMode="auto">
          <a:xfrm>
            <a:off x="5091533" y="4237345"/>
            <a:ext cx="585533" cy="65172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069E0E-0177-3D10-C7D8-E1936CF16B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75858" y="3765095"/>
            <a:ext cx="591629" cy="1876791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76AE73D-78F1-762D-F06C-A753ACE4DD7E}"/>
              </a:ext>
            </a:extLst>
          </p:cNvPr>
          <p:cNvCxnSpPr>
            <a:cxnSpLocks/>
          </p:cNvCxnSpPr>
          <p:nvPr/>
        </p:nvCxnSpPr>
        <p:spPr bwMode="auto">
          <a:xfrm>
            <a:off x="5584654" y="3765222"/>
            <a:ext cx="0" cy="521620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Round Same Side Corner Rectangle 51">
            <a:extLst>
              <a:ext uri="{FF2B5EF4-FFF2-40B4-BE49-F238E27FC236}">
                <a16:creationId xmlns:a16="http://schemas.microsoft.com/office/drawing/2014/main" id="{7BF7722E-5CD3-E192-02BA-9A9AFAA67C66}"/>
              </a:ext>
            </a:extLst>
          </p:cNvPr>
          <p:cNvSpPr/>
          <p:nvPr/>
        </p:nvSpPr>
        <p:spPr>
          <a:xfrm>
            <a:off x="5072391" y="3554215"/>
            <a:ext cx="601105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7439C2C-1540-F80D-D64D-095DE6C24CA9}"/>
              </a:ext>
            </a:extLst>
          </p:cNvPr>
          <p:cNvSpPr/>
          <p:nvPr/>
        </p:nvSpPr>
        <p:spPr>
          <a:xfrm>
            <a:off x="504777" y="2032581"/>
            <a:ext cx="1478675" cy="1360333"/>
          </a:xfrm>
          <a:prstGeom prst="ellipse">
            <a:avLst/>
          </a:prstGeom>
          <a:solidFill>
            <a:srgbClr val="F2F2F2"/>
          </a:solidFill>
          <a:ln w="381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17598F8-4C7A-CDA6-0ED6-B88943D6B300}"/>
              </a:ext>
            </a:extLst>
          </p:cNvPr>
          <p:cNvSpPr/>
          <p:nvPr/>
        </p:nvSpPr>
        <p:spPr>
          <a:xfrm>
            <a:off x="2633601" y="2029264"/>
            <a:ext cx="1478675" cy="1360333"/>
          </a:xfrm>
          <a:prstGeom prst="ellipse">
            <a:avLst/>
          </a:prstGeom>
          <a:solidFill>
            <a:srgbClr val="F2F2F2"/>
          </a:solidFill>
          <a:ln w="381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1EF3D70-07D0-06C3-78A8-0F0225A52071}"/>
              </a:ext>
            </a:extLst>
          </p:cNvPr>
          <p:cNvSpPr/>
          <p:nvPr/>
        </p:nvSpPr>
        <p:spPr>
          <a:xfrm>
            <a:off x="5062812" y="2818332"/>
            <a:ext cx="604675" cy="573700"/>
          </a:xfrm>
          <a:prstGeom prst="ellipse">
            <a:avLst/>
          </a:prstGeom>
          <a:solidFill>
            <a:srgbClr val="F2F2F2"/>
          </a:solidFill>
          <a:ln w="381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C426122-7EA3-95F9-F2F2-B635992D1F40}"/>
              </a:ext>
            </a:extLst>
          </p:cNvPr>
          <p:cNvSpPr/>
          <p:nvPr/>
        </p:nvSpPr>
        <p:spPr>
          <a:xfrm>
            <a:off x="6408779" y="2393944"/>
            <a:ext cx="2308076" cy="2165056"/>
          </a:xfrm>
          <a:prstGeom prst="ellipse">
            <a:avLst/>
          </a:prstGeom>
          <a:solidFill>
            <a:srgbClr val="F2F2F2"/>
          </a:solidFill>
          <a:ln w="381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23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5ACDC-E1BD-8C89-8AC1-8D7B1CF4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Headspace and Process Scaling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8152D-DCA4-64B8-4080-816E177B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Increasing Transducer contact and Material being mixed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54319-638E-0BA5-2FF2-DC9AB56B4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B1B3D7-B27D-7878-B1DF-4B9FE24D6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882" y="4403021"/>
            <a:ext cx="2348165" cy="8923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8DF2D1-01A3-49CE-DC00-D6928D9F44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701"/>
          <a:stretch/>
        </p:blipFill>
        <p:spPr>
          <a:xfrm>
            <a:off x="1409351" y="3524817"/>
            <a:ext cx="2348165" cy="8860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823C61-65DF-6311-772A-B94FCA939C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701"/>
          <a:stretch/>
        </p:blipFill>
        <p:spPr>
          <a:xfrm>
            <a:off x="1417653" y="2635785"/>
            <a:ext cx="2348165" cy="8860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199358-9142-4B11-9A2C-0A4CBFAB3D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701"/>
          <a:stretch/>
        </p:blipFill>
        <p:spPr>
          <a:xfrm>
            <a:off x="5124349" y="3524817"/>
            <a:ext cx="2348165" cy="886052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73E73A7-5162-01D9-E2AD-14DB8B4787B5}"/>
              </a:ext>
            </a:extLst>
          </p:cNvPr>
          <p:cNvCxnSpPr>
            <a:cxnSpLocks/>
          </p:cNvCxnSpPr>
          <p:nvPr/>
        </p:nvCxnSpPr>
        <p:spPr>
          <a:xfrm flipV="1">
            <a:off x="7449563" y="4993836"/>
            <a:ext cx="0" cy="602973"/>
          </a:xfrm>
          <a:prstGeom prst="line">
            <a:avLst/>
          </a:prstGeom>
          <a:ln w="3810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E6895EDD-D562-D41E-1FA4-7C69AD6FF840}"/>
              </a:ext>
            </a:extLst>
          </p:cNvPr>
          <p:cNvSpPr/>
          <p:nvPr/>
        </p:nvSpPr>
        <p:spPr>
          <a:xfrm>
            <a:off x="5175145" y="3760228"/>
            <a:ext cx="2266518" cy="63211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 Same Side Corner Rectangle 51">
            <a:extLst>
              <a:ext uri="{FF2B5EF4-FFF2-40B4-BE49-F238E27FC236}">
                <a16:creationId xmlns:a16="http://schemas.microsoft.com/office/drawing/2014/main" id="{91D90D79-D4DE-0F29-177C-60336414CD89}"/>
              </a:ext>
            </a:extLst>
          </p:cNvPr>
          <p:cNvSpPr/>
          <p:nvPr/>
        </p:nvSpPr>
        <p:spPr>
          <a:xfrm>
            <a:off x="5150491" y="3536777"/>
            <a:ext cx="2308077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C542DB-DC39-C814-AD75-C88BD3CD7E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58691" y="3756078"/>
            <a:ext cx="2286380" cy="636383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0" name="Freeform 29" descr="Large confetti">
            <a:extLst>
              <a:ext uri="{FF2B5EF4-FFF2-40B4-BE49-F238E27FC236}">
                <a16:creationId xmlns:a16="http://schemas.microsoft.com/office/drawing/2014/main" id="{D8311035-1BBA-C576-7022-F1DA98BE9D18}"/>
              </a:ext>
            </a:extLst>
          </p:cNvPr>
          <p:cNvSpPr>
            <a:spLocks noChangeAspect="1"/>
          </p:cNvSpPr>
          <p:nvPr/>
        </p:nvSpPr>
        <p:spPr bwMode="auto">
          <a:xfrm>
            <a:off x="5173576" y="4007421"/>
            <a:ext cx="2253202" cy="36879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1" name="Freeform 9" descr="Large confetti">
            <a:extLst>
              <a:ext uri="{FF2B5EF4-FFF2-40B4-BE49-F238E27FC236}">
                <a16:creationId xmlns:a16="http://schemas.microsoft.com/office/drawing/2014/main" id="{E7C3B0E8-1D8B-8E1F-8A01-02E9DBDC3F19}"/>
              </a:ext>
            </a:extLst>
          </p:cNvPr>
          <p:cNvSpPr>
            <a:spLocks noChangeAspect="1"/>
          </p:cNvSpPr>
          <p:nvPr/>
        </p:nvSpPr>
        <p:spPr bwMode="auto">
          <a:xfrm>
            <a:off x="5167907" y="3951449"/>
            <a:ext cx="2308076" cy="115428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97D19B9-768B-32E6-6EE9-60425C7FF640}"/>
              </a:ext>
            </a:extLst>
          </p:cNvPr>
          <p:cNvCxnSpPr>
            <a:cxnSpLocks/>
          </p:cNvCxnSpPr>
          <p:nvPr/>
        </p:nvCxnSpPr>
        <p:spPr bwMode="auto">
          <a:xfrm>
            <a:off x="6387305" y="3747879"/>
            <a:ext cx="0" cy="259542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645DA0E7-01F4-DE2C-8E27-F0D202267027}"/>
              </a:ext>
            </a:extLst>
          </p:cNvPr>
          <p:cNvSpPr/>
          <p:nvPr/>
        </p:nvSpPr>
        <p:spPr>
          <a:xfrm>
            <a:off x="5176123" y="2884385"/>
            <a:ext cx="2266518" cy="63211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 Same Side Corner Rectangle 51">
            <a:extLst>
              <a:ext uri="{FF2B5EF4-FFF2-40B4-BE49-F238E27FC236}">
                <a16:creationId xmlns:a16="http://schemas.microsoft.com/office/drawing/2014/main" id="{388BEBE2-DD31-FE6A-0E61-4180C13CB2B3}"/>
              </a:ext>
            </a:extLst>
          </p:cNvPr>
          <p:cNvSpPr/>
          <p:nvPr/>
        </p:nvSpPr>
        <p:spPr>
          <a:xfrm>
            <a:off x="5151469" y="2660934"/>
            <a:ext cx="2308077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48AF56-0F83-1660-1CD9-9C9BA25D41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59669" y="2880235"/>
            <a:ext cx="2286380" cy="636383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7" name="Freeform 29" descr="Large confetti">
            <a:extLst>
              <a:ext uri="{FF2B5EF4-FFF2-40B4-BE49-F238E27FC236}">
                <a16:creationId xmlns:a16="http://schemas.microsoft.com/office/drawing/2014/main" id="{6953E973-F9F5-0A03-481D-3FC6F3A8F276}"/>
              </a:ext>
            </a:extLst>
          </p:cNvPr>
          <p:cNvSpPr>
            <a:spLocks noChangeAspect="1"/>
          </p:cNvSpPr>
          <p:nvPr/>
        </p:nvSpPr>
        <p:spPr bwMode="auto">
          <a:xfrm>
            <a:off x="5174554" y="3131578"/>
            <a:ext cx="2253202" cy="36879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8" name="Freeform 9" descr="Large confetti">
            <a:extLst>
              <a:ext uri="{FF2B5EF4-FFF2-40B4-BE49-F238E27FC236}">
                <a16:creationId xmlns:a16="http://schemas.microsoft.com/office/drawing/2014/main" id="{5F105EA5-0001-2D07-3900-386E9CA52E1B}"/>
              </a:ext>
            </a:extLst>
          </p:cNvPr>
          <p:cNvSpPr>
            <a:spLocks noChangeAspect="1"/>
          </p:cNvSpPr>
          <p:nvPr/>
        </p:nvSpPr>
        <p:spPr bwMode="auto">
          <a:xfrm>
            <a:off x="5168885" y="3075606"/>
            <a:ext cx="2308076" cy="115428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94DF810-6A53-568F-D930-6B2066E15497}"/>
              </a:ext>
            </a:extLst>
          </p:cNvPr>
          <p:cNvCxnSpPr>
            <a:cxnSpLocks/>
          </p:cNvCxnSpPr>
          <p:nvPr/>
        </p:nvCxnSpPr>
        <p:spPr bwMode="auto">
          <a:xfrm>
            <a:off x="6368493" y="2872036"/>
            <a:ext cx="0" cy="259542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27340A9-94F1-30B6-0548-22ED29F18238}"/>
              </a:ext>
            </a:extLst>
          </p:cNvPr>
          <p:cNvSpPr/>
          <p:nvPr/>
        </p:nvSpPr>
        <p:spPr>
          <a:xfrm>
            <a:off x="5173685" y="2303701"/>
            <a:ext cx="625434" cy="599993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00EF11-9650-53F9-97FD-8B590F95EBB7}"/>
              </a:ext>
            </a:extLst>
          </p:cNvPr>
          <p:cNvCxnSpPr>
            <a:cxnSpLocks/>
          </p:cNvCxnSpPr>
          <p:nvPr/>
        </p:nvCxnSpPr>
        <p:spPr>
          <a:xfrm flipV="1">
            <a:off x="5153895" y="2292805"/>
            <a:ext cx="0" cy="602973"/>
          </a:xfrm>
          <a:prstGeom prst="line">
            <a:avLst/>
          </a:prstGeom>
          <a:ln w="3810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5F0FB0D-1682-889F-D42E-797781491744}"/>
              </a:ext>
            </a:extLst>
          </p:cNvPr>
          <p:cNvCxnSpPr>
            <a:cxnSpLocks/>
          </p:cNvCxnSpPr>
          <p:nvPr/>
        </p:nvCxnSpPr>
        <p:spPr>
          <a:xfrm flipV="1">
            <a:off x="5805058" y="2286378"/>
            <a:ext cx="0" cy="602973"/>
          </a:xfrm>
          <a:prstGeom prst="line">
            <a:avLst/>
          </a:prstGeom>
          <a:ln w="3810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618399E6-2D76-5AC3-CE93-1CEAB7AB87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701"/>
          <a:stretch/>
        </p:blipFill>
        <p:spPr>
          <a:xfrm>
            <a:off x="5128307" y="4407853"/>
            <a:ext cx="2348165" cy="886052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3453DC08-3849-FB76-F4A5-B92A4F7A41FA}"/>
              </a:ext>
            </a:extLst>
          </p:cNvPr>
          <p:cNvSpPr/>
          <p:nvPr/>
        </p:nvSpPr>
        <p:spPr>
          <a:xfrm>
            <a:off x="5179103" y="4643264"/>
            <a:ext cx="2266518" cy="63211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 Same Side Corner Rectangle 51">
            <a:extLst>
              <a:ext uri="{FF2B5EF4-FFF2-40B4-BE49-F238E27FC236}">
                <a16:creationId xmlns:a16="http://schemas.microsoft.com/office/drawing/2014/main" id="{4718A99D-899C-46FD-0382-249934B7A6CA}"/>
              </a:ext>
            </a:extLst>
          </p:cNvPr>
          <p:cNvSpPr/>
          <p:nvPr/>
        </p:nvSpPr>
        <p:spPr>
          <a:xfrm>
            <a:off x="5150491" y="4419813"/>
            <a:ext cx="2308077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F304335-748C-D854-E357-1CC74A361F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62649" y="4639114"/>
            <a:ext cx="2286380" cy="636383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4" name="Freeform 29" descr="Large confetti">
            <a:extLst>
              <a:ext uri="{FF2B5EF4-FFF2-40B4-BE49-F238E27FC236}">
                <a16:creationId xmlns:a16="http://schemas.microsoft.com/office/drawing/2014/main" id="{ACC6C3D8-6133-7DEE-EB8F-AB1E6774EC18}"/>
              </a:ext>
            </a:extLst>
          </p:cNvPr>
          <p:cNvSpPr>
            <a:spLocks noChangeAspect="1"/>
          </p:cNvSpPr>
          <p:nvPr/>
        </p:nvSpPr>
        <p:spPr bwMode="auto">
          <a:xfrm>
            <a:off x="5177534" y="4890457"/>
            <a:ext cx="2253202" cy="36879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5" name="Freeform 9" descr="Large confetti">
            <a:extLst>
              <a:ext uri="{FF2B5EF4-FFF2-40B4-BE49-F238E27FC236}">
                <a16:creationId xmlns:a16="http://schemas.microsoft.com/office/drawing/2014/main" id="{539D62AC-004A-B6AB-6D6E-5570C7284678}"/>
              </a:ext>
            </a:extLst>
          </p:cNvPr>
          <p:cNvSpPr>
            <a:spLocks noChangeAspect="1"/>
          </p:cNvSpPr>
          <p:nvPr/>
        </p:nvSpPr>
        <p:spPr bwMode="auto">
          <a:xfrm>
            <a:off x="5171865" y="4834485"/>
            <a:ext cx="2308076" cy="115428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68336AD-445A-0682-9D46-4F582733A3DB}"/>
              </a:ext>
            </a:extLst>
          </p:cNvPr>
          <p:cNvCxnSpPr>
            <a:cxnSpLocks/>
          </p:cNvCxnSpPr>
          <p:nvPr/>
        </p:nvCxnSpPr>
        <p:spPr bwMode="auto">
          <a:xfrm>
            <a:off x="6391263" y="4630915"/>
            <a:ext cx="0" cy="259542"/>
          </a:xfrm>
          <a:prstGeom prst="straightConnector1">
            <a:avLst/>
          </a:prstGeom>
          <a:ln w="28575">
            <a:headEnd type="triangle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Freeform 29" descr="Large confetti">
            <a:extLst>
              <a:ext uri="{FF2B5EF4-FFF2-40B4-BE49-F238E27FC236}">
                <a16:creationId xmlns:a16="http://schemas.microsoft.com/office/drawing/2014/main" id="{B7EB0595-2E27-5A4C-3363-00CA21CB633D}"/>
              </a:ext>
            </a:extLst>
          </p:cNvPr>
          <p:cNvSpPr>
            <a:spLocks noChangeAspect="1"/>
          </p:cNvSpPr>
          <p:nvPr/>
        </p:nvSpPr>
        <p:spPr bwMode="auto">
          <a:xfrm>
            <a:off x="6883728" y="5229736"/>
            <a:ext cx="546045" cy="36879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4017640-2A91-2504-685A-B0871736B626}"/>
              </a:ext>
            </a:extLst>
          </p:cNvPr>
          <p:cNvCxnSpPr>
            <a:cxnSpLocks/>
          </p:cNvCxnSpPr>
          <p:nvPr/>
        </p:nvCxnSpPr>
        <p:spPr>
          <a:xfrm flipV="1">
            <a:off x="6883728" y="5255742"/>
            <a:ext cx="0" cy="341067"/>
          </a:xfrm>
          <a:prstGeom prst="line">
            <a:avLst/>
          </a:prstGeom>
          <a:ln w="3810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78B2D71-D6DA-5208-3102-FE34FA361DBB}"/>
              </a:ext>
            </a:extLst>
          </p:cNvPr>
          <p:cNvCxnSpPr>
            <a:cxnSpLocks/>
          </p:cNvCxnSpPr>
          <p:nvPr/>
        </p:nvCxnSpPr>
        <p:spPr>
          <a:xfrm flipV="1">
            <a:off x="7451504" y="3273415"/>
            <a:ext cx="0" cy="602973"/>
          </a:xfrm>
          <a:prstGeom prst="line">
            <a:avLst/>
          </a:prstGeom>
          <a:ln w="3810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29" descr="Large confetti">
            <a:extLst>
              <a:ext uri="{FF2B5EF4-FFF2-40B4-BE49-F238E27FC236}">
                <a16:creationId xmlns:a16="http://schemas.microsoft.com/office/drawing/2014/main" id="{E96E5FBF-5519-F37B-576D-FF9B0ED7C7DE}"/>
              </a:ext>
            </a:extLst>
          </p:cNvPr>
          <p:cNvSpPr>
            <a:spLocks noChangeAspect="1"/>
          </p:cNvSpPr>
          <p:nvPr/>
        </p:nvSpPr>
        <p:spPr bwMode="auto">
          <a:xfrm>
            <a:off x="6885669" y="3493484"/>
            <a:ext cx="546045" cy="347864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CA0C7CB-6056-F62D-E927-1980B310F0F2}"/>
              </a:ext>
            </a:extLst>
          </p:cNvPr>
          <p:cNvCxnSpPr>
            <a:cxnSpLocks/>
          </p:cNvCxnSpPr>
          <p:nvPr/>
        </p:nvCxnSpPr>
        <p:spPr>
          <a:xfrm flipV="1">
            <a:off x="6885669" y="3503657"/>
            <a:ext cx="0" cy="341067"/>
          </a:xfrm>
          <a:prstGeom prst="line">
            <a:avLst/>
          </a:prstGeom>
          <a:ln w="3810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DC2AB4B-749E-373C-1DF7-5A29B89286E6}"/>
              </a:ext>
            </a:extLst>
          </p:cNvPr>
          <p:cNvCxnSpPr>
            <a:cxnSpLocks/>
          </p:cNvCxnSpPr>
          <p:nvPr/>
        </p:nvCxnSpPr>
        <p:spPr>
          <a:xfrm flipV="1">
            <a:off x="5723579" y="4403021"/>
            <a:ext cx="0" cy="314169"/>
          </a:xfrm>
          <a:prstGeom prst="line">
            <a:avLst/>
          </a:prstGeom>
          <a:ln w="3810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29" descr="Large confetti">
            <a:extLst>
              <a:ext uri="{FF2B5EF4-FFF2-40B4-BE49-F238E27FC236}">
                <a16:creationId xmlns:a16="http://schemas.microsoft.com/office/drawing/2014/main" id="{7FC3E478-9129-88C8-8D01-46DCF59EC7DA}"/>
              </a:ext>
            </a:extLst>
          </p:cNvPr>
          <p:cNvSpPr>
            <a:spLocks noChangeAspect="1"/>
          </p:cNvSpPr>
          <p:nvPr/>
        </p:nvSpPr>
        <p:spPr bwMode="auto">
          <a:xfrm>
            <a:off x="5157744" y="4369326"/>
            <a:ext cx="546045" cy="347864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64E4C46-74FB-24BB-8D10-C837E50D14C6}"/>
              </a:ext>
            </a:extLst>
          </p:cNvPr>
          <p:cNvCxnSpPr>
            <a:cxnSpLocks/>
          </p:cNvCxnSpPr>
          <p:nvPr/>
        </p:nvCxnSpPr>
        <p:spPr>
          <a:xfrm flipH="1" flipV="1">
            <a:off x="5157744" y="4367625"/>
            <a:ext cx="4905" cy="384605"/>
          </a:xfrm>
          <a:prstGeom prst="line">
            <a:avLst/>
          </a:prstGeom>
          <a:ln w="3810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208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A1835-87E9-4D0C-94A3-5D5B5D4DD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Acoustic Mixing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E7735-A25B-4354-B850-79696900D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CAM Stack Construction Reduces Headspace and increases transducer contact by Using Multiple Transducers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D1089-F303-43B7-8B18-8D26A9B9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928492-724E-4BBC-81E5-0DDB988B7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295" y="1821110"/>
            <a:ext cx="3872315" cy="41928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FFB785-1622-4B1A-3CBC-98894244DD39}"/>
              </a:ext>
            </a:extLst>
          </p:cNvPr>
          <p:cNvSpPr/>
          <p:nvPr/>
        </p:nvSpPr>
        <p:spPr>
          <a:xfrm>
            <a:off x="696304" y="4576252"/>
            <a:ext cx="2266518" cy="63211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 Same Side Corner Rectangle 51">
            <a:extLst>
              <a:ext uri="{FF2B5EF4-FFF2-40B4-BE49-F238E27FC236}">
                <a16:creationId xmlns:a16="http://schemas.microsoft.com/office/drawing/2014/main" id="{C4AF7BD3-A897-590A-0ED0-B365820807D4}"/>
              </a:ext>
            </a:extLst>
          </p:cNvPr>
          <p:cNvSpPr/>
          <p:nvPr/>
        </p:nvSpPr>
        <p:spPr>
          <a:xfrm>
            <a:off x="671650" y="4352801"/>
            <a:ext cx="2308077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EEF6EB-F98C-DB6B-4A3A-5AE12BC474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9850" y="4572102"/>
            <a:ext cx="2286380" cy="636383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Freeform 29" descr="Large confetti">
            <a:extLst>
              <a:ext uri="{FF2B5EF4-FFF2-40B4-BE49-F238E27FC236}">
                <a16:creationId xmlns:a16="http://schemas.microsoft.com/office/drawing/2014/main" id="{237CEDE4-EB20-AE48-5343-C0159E603322}"/>
              </a:ext>
            </a:extLst>
          </p:cNvPr>
          <p:cNvSpPr>
            <a:spLocks noChangeAspect="1"/>
          </p:cNvSpPr>
          <p:nvPr/>
        </p:nvSpPr>
        <p:spPr bwMode="auto">
          <a:xfrm>
            <a:off x="694735" y="4823445"/>
            <a:ext cx="2253202" cy="36879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Freeform 9" descr="Large confetti">
            <a:extLst>
              <a:ext uri="{FF2B5EF4-FFF2-40B4-BE49-F238E27FC236}">
                <a16:creationId xmlns:a16="http://schemas.microsoft.com/office/drawing/2014/main" id="{3182A43A-C1B1-A7ED-5595-C9E853EA1C03}"/>
              </a:ext>
            </a:extLst>
          </p:cNvPr>
          <p:cNvSpPr>
            <a:spLocks noChangeAspect="1"/>
          </p:cNvSpPr>
          <p:nvPr/>
        </p:nvSpPr>
        <p:spPr bwMode="auto">
          <a:xfrm>
            <a:off x="689066" y="4767473"/>
            <a:ext cx="2308076" cy="115428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6F09AF-15F2-F91C-C7D5-289E42DC59AD}"/>
              </a:ext>
            </a:extLst>
          </p:cNvPr>
          <p:cNvCxnSpPr>
            <a:cxnSpLocks/>
          </p:cNvCxnSpPr>
          <p:nvPr/>
        </p:nvCxnSpPr>
        <p:spPr bwMode="auto">
          <a:xfrm>
            <a:off x="2484185" y="4563903"/>
            <a:ext cx="692358" cy="259542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663B058-C835-42E7-01EC-7DCA2DA84E5F}"/>
              </a:ext>
            </a:extLst>
          </p:cNvPr>
          <p:cNvCxnSpPr>
            <a:cxnSpLocks/>
          </p:cNvCxnSpPr>
          <p:nvPr/>
        </p:nvCxnSpPr>
        <p:spPr bwMode="auto">
          <a:xfrm flipV="1">
            <a:off x="2428933" y="4823445"/>
            <a:ext cx="747610" cy="368793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91B8990-0564-DD13-FAC6-986AF7C34912}"/>
              </a:ext>
            </a:extLst>
          </p:cNvPr>
          <p:cNvSpPr txBox="1"/>
          <p:nvPr/>
        </p:nvSpPr>
        <p:spPr>
          <a:xfrm>
            <a:off x="3176543" y="4668698"/>
            <a:ext cx="880369" cy="261610"/>
          </a:xfrm>
          <a:prstGeom prst="rect">
            <a:avLst/>
          </a:prstGeom>
          <a:noFill/>
          <a:ln w="19050">
            <a:solidFill>
              <a:srgbClr val="336699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4">
                    <a:lumMod val="10000"/>
                  </a:schemeClr>
                </a:solidFill>
              </a:rPr>
              <a:t>Transducers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E7FE19-3618-A48C-9B29-CEA5821309E1}"/>
              </a:ext>
            </a:extLst>
          </p:cNvPr>
          <p:cNvSpPr/>
          <p:nvPr/>
        </p:nvSpPr>
        <p:spPr>
          <a:xfrm>
            <a:off x="707213" y="3700304"/>
            <a:ext cx="2266518" cy="63211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 Same Side Corner Rectangle 51">
            <a:extLst>
              <a:ext uri="{FF2B5EF4-FFF2-40B4-BE49-F238E27FC236}">
                <a16:creationId xmlns:a16="http://schemas.microsoft.com/office/drawing/2014/main" id="{A8EF12D6-2267-001F-453F-B9F37B2E2B7D}"/>
              </a:ext>
            </a:extLst>
          </p:cNvPr>
          <p:cNvSpPr/>
          <p:nvPr/>
        </p:nvSpPr>
        <p:spPr>
          <a:xfrm>
            <a:off x="682559" y="3476853"/>
            <a:ext cx="2308077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6F72E8F-4625-DE82-279E-6EABC13E1B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0759" y="3696154"/>
            <a:ext cx="2286380" cy="636383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6" name="Freeform 29" descr="Large confetti">
            <a:extLst>
              <a:ext uri="{FF2B5EF4-FFF2-40B4-BE49-F238E27FC236}">
                <a16:creationId xmlns:a16="http://schemas.microsoft.com/office/drawing/2014/main" id="{8FF687F4-769D-790D-4B31-FBB49C07E062}"/>
              </a:ext>
            </a:extLst>
          </p:cNvPr>
          <p:cNvSpPr>
            <a:spLocks noChangeAspect="1"/>
          </p:cNvSpPr>
          <p:nvPr/>
        </p:nvSpPr>
        <p:spPr bwMode="auto">
          <a:xfrm>
            <a:off x="705644" y="3947497"/>
            <a:ext cx="2253202" cy="36879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7" name="Freeform 9" descr="Large confetti">
            <a:extLst>
              <a:ext uri="{FF2B5EF4-FFF2-40B4-BE49-F238E27FC236}">
                <a16:creationId xmlns:a16="http://schemas.microsoft.com/office/drawing/2014/main" id="{83F3ABD5-8114-FBBE-F108-E7263E4029B2}"/>
              </a:ext>
            </a:extLst>
          </p:cNvPr>
          <p:cNvSpPr>
            <a:spLocks noChangeAspect="1"/>
          </p:cNvSpPr>
          <p:nvPr/>
        </p:nvSpPr>
        <p:spPr bwMode="auto">
          <a:xfrm>
            <a:off x="699975" y="3891525"/>
            <a:ext cx="2308076" cy="115428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008E490-2FD6-1848-46CE-079C0128A608}"/>
              </a:ext>
            </a:extLst>
          </p:cNvPr>
          <p:cNvCxnSpPr>
            <a:cxnSpLocks/>
          </p:cNvCxnSpPr>
          <p:nvPr/>
        </p:nvCxnSpPr>
        <p:spPr bwMode="auto">
          <a:xfrm>
            <a:off x="2439842" y="3687955"/>
            <a:ext cx="747610" cy="259542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5D02DAD-1A0A-9FC9-4C9A-B960849CB169}"/>
              </a:ext>
            </a:extLst>
          </p:cNvPr>
          <p:cNvCxnSpPr>
            <a:cxnSpLocks/>
          </p:cNvCxnSpPr>
          <p:nvPr/>
        </p:nvCxnSpPr>
        <p:spPr bwMode="auto">
          <a:xfrm flipV="1">
            <a:off x="2439842" y="3947497"/>
            <a:ext cx="747610" cy="368793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C1FFEC4-691C-B337-CA82-DCEEF48DA927}"/>
              </a:ext>
            </a:extLst>
          </p:cNvPr>
          <p:cNvSpPr txBox="1"/>
          <p:nvPr/>
        </p:nvSpPr>
        <p:spPr>
          <a:xfrm>
            <a:off x="3187452" y="3792750"/>
            <a:ext cx="880369" cy="261610"/>
          </a:xfrm>
          <a:prstGeom prst="rect">
            <a:avLst/>
          </a:prstGeom>
          <a:noFill/>
          <a:ln w="19050">
            <a:solidFill>
              <a:srgbClr val="336699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4">
                    <a:lumMod val="10000"/>
                  </a:schemeClr>
                </a:solidFill>
              </a:rPr>
              <a:t>Transducers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4CAAD7F-8109-9FC8-2CD7-427695E5D9EF}"/>
              </a:ext>
            </a:extLst>
          </p:cNvPr>
          <p:cNvSpPr/>
          <p:nvPr/>
        </p:nvSpPr>
        <p:spPr>
          <a:xfrm>
            <a:off x="690635" y="2834623"/>
            <a:ext cx="2266518" cy="63211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 Same Side Corner Rectangle 51">
            <a:extLst>
              <a:ext uri="{FF2B5EF4-FFF2-40B4-BE49-F238E27FC236}">
                <a16:creationId xmlns:a16="http://schemas.microsoft.com/office/drawing/2014/main" id="{B2BA088F-1B96-D0A6-BB86-76B44B0BDC8C}"/>
              </a:ext>
            </a:extLst>
          </p:cNvPr>
          <p:cNvSpPr/>
          <p:nvPr/>
        </p:nvSpPr>
        <p:spPr>
          <a:xfrm>
            <a:off x="665981" y="2611172"/>
            <a:ext cx="2308077" cy="211102"/>
          </a:xfrm>
          <a:prstGeom prst="round2SameRect">
            <a:avLst>
              <a:gd name="adj1" fmla="val 50000"/>
              <a:gd name="adj2" fmla="val 0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8FFB6D9-1251-4007-B001-3ABBFFB603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4181" y="2830473"/>
            <a:ext cx="2286380" cy="636383"/>
          </a:xfrm>
          <a:prstGeom prst="rect">
            <a:avLst/>
          </a:prstGeom>
          <a:noFill/>
          <a:ln w="38100">
            <a:solidFill>
              <a:sysClr val="window" lastClr="FFFFFF">
                <a:lumMod val="50000"/>
              </a:sysClr>
            </a:solidFill>
            <a:miter lim="800000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4" name="Freeform 29" descr="Large confetti">
            <a:extLst>
              <a:ext uri="{FF2B5EF4-FFF2-40B4-BE49-F238E27FC236}">
                <a16:creationId xmlns:a16="http://schemas.microsoft.com/office/drawing/2014/main" id="{E2A26776-A6CB-864C-A899-F0DCF794B302}"/>
              </a:ext>
            </a:extLst>
          </p:cNvPr>
          <p:cNvSpPr>
            <a:spLocks noChangeAspect="1"/>
          </p:cNvSpPr>
          <p:nvPr/>
        </p:nvSpPr>
        <p:spPr bwMode="auto">
          <a:xfrm>
            <a:off x="689066" y="3081816"/>
            <a:ext cx="2253202" cy="368793"/>
          </a:xfrm>
          <a:custGeom>
            <a:avLst/>
            <a:gdLst>
              <a:gd name="T0" fmla="*/ 2147483647 w 5334"/>
              <a:gd name="T1" fmla="*/ 0 h 3644"/>
              <a:gd name="T2" fmla="*/ 2147483647 w 5334"/>
              <a:gd name="T3" fmla="*/ 0 h 3644"/>
              <a:gd name="T4" fmla="*/ 2147483647 w 5334"/>
              <a:gd name="T5" fmla="*/ 2147483647 h 3644"/>
              <a:gd name="T6" fmla="*/ 0 w 5334"/>
              <a:gd name="T7" fmla="*/ 2147483647 h 3644"/>
              <a:gd name="T8" fmla="*/ 2147483647 w 5334"/>
              <a:gd name="T9" fmla="*/ 0 h 3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34"/>
              <a:gd name="T16" fmla="*/ 0 h 3644"/>
              <a:gd name="T17" fmla="*/ 5334 w 5334"/>
              <a:gd name="T18" fmla="*/ 3644 h 36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34" h="3644">
                <a:moveTo>
                  <a:pt x="25" y="0"/>
                </a:moveTo>
                <a:lnTo>
                  <a:pt x="5334" y="0"/>
                </a:lnTo>
                <a:lnTo>
                  <a:pt x="5334" y="3644"/>
                </a:lnTo>
                <a:lnTo>
                  <a:pt x="0" y="3632"/>
                </a:lnTo>
                <a:lnTo>
                  <a:pt x="25" y="0"/>
                </a:ln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5" name="Freeform 9" descr="Large confetti">
            <a:extLst>
              <a:ext uri="{FF2B5EF4-FFF2-40B4-BE49-F238E27FC236}">
                <a16:creationId xmlns:a16="http://schemas.microsoft.com/office/drawing/2014/main" id="{47380145-421E-2B99-876A-981DB058A4B5}"/>
              </a:ext>
            </a:extLst>
          </p:cNvPr>
          <p:cNvSpPr>
            <a:spLocks noChangeAspect="1"/>
          </p:cNvSpPr>
          <p:nvPr/>
        </p:nvSpPr>
        <p:spPr bwMode="auto">
          <a:xfrm>
            <a:off x="683397" y="3025844"/>
            <a:ext cx="2308076" cy="115428"/>
          </a:xfrm>
          <a:custGeom>
            <a:avLst/>
            <a:gdLst>
              <a:gd name="T0" fmla="*/ 2147483647 w 5468"/>
              <a:gd name="T1" fmla="*/ 2147483647 h 960"/>
              <a:gd name="T2" fmla="*/ 2147483647 w 5468"/>
              <a:gd name="T3" fmla="*/ 2147483647 h 960"/>
              <a:gd name="T4" fmla="*/ 2147483647 w 5468"/>
              <a:gd name="T5" fmla="*/ 2147483647 h 960"/>
              <a:gd name="T6" fmla="*/ 2147483647 w 5468"/>
              <a:gd name="T7" fmla="*/ 2147483647 h 960"/>
              <a:gd name="T8" fmla="*/ 2147483647 w 5468"/>
              <a:gd name="T9" fmla="*/ 2147483647 h 960"/>
              <a:gd name="T10" fmla="*/ 2147483647 w 5468"/>
              <a:gd name="T11" fmla="*/ 2147483647 h 960"/>
              <a:gd name="T12" fmla="*/ 2147483647 w 5468"/>
              <a:gd name="T13" fmla="*/ 2147483647 h 960"/>
              <a:gd name="T14" fmla="*/ 2147483647 w 5468"/>
              <a:gd name="T15" fmla="*/ 2147483647 h 960"/>
              <a:gd name="T16" fmla="*/ 2147483647 w 5468"/>
              <a:gd name="T17" fmla="*/ 2147483647 h 960"/>
              <a:gd name="T18" fmla="*/ 2147483647 w 5468"/>
              <a:gd name="T19" fmla="*/ 2147483647 h 960"/>
              <a:gd name="T20" fmla="*/ 2147483647 w 5468"/>
              <a:gd name="T21" fmla="*/ 2147483647 h 960"/>
              <a:gd name="T22" fmla="*/ 2147483647 w 5468"/>
              <a:gd name="T23" fmla="*/ 2147483647 h 960"/>
              <a:gd name="T24" fmla="*/ 2147483647 w 5468"/>
              <a:gd name="T25" fmla="*/ 2147483647 h 960"/>
              <a:gd name="T26" fmla="*/ 2147483647 w 5468"/>
              <a:gd name="T27" fmla="*/ 2147483647 h 9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468"/>
              <a:gd name="T43" fmla="*/ 0 h 960"/>
              <a:gd name="T44" fmla="*/ 5468 w 5468"/>
              <a:gd name="T45" fmla="*/ 960 h 9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468" h="960">
                <a:moveTo>
                  <a:pt x="29" y="529"/>
                </a:moveTo>
                <a:cubicBezTo>
                  <a:pt x="58" y="427"/>
                  <a:pt x="374" y="264"/>
                  <a:pt x="568" y="241"/>
                </a:cubicBezTo>
                <a:cubicBezTo>
                  <a:pt x="762" y="218"/>
                  <a:pt x="971" y="417"/>
                  <a:pt x="1194" y="392"/>
                </a:cubicBezTo>
                <a:cubicBezTo>
                  <a:pt x="1417" y="367"/>
                  <a:pt x="1683" y="120"/>
                  <a:pt x="1908" y="91"/>
                </a:cubicBezTo>
                <a:cubicBezTo>
                  <a:pt x="2133" y="62"/>
                  <a:pt x="2317" y="226"/>
                  <a:pt x="2546" y="216"/>
                </a:cubicBezTo>
                <a:cubicBezTo>
                  <a:pt x="2775" y="206"/>
                  <a:pt x="3053" y="0"/>
                  <a:pt x="3285" y="29"/>
                </a:cubicBezTo>
                <a:cubicBezTo>
                  <a:pt x="3517" y="58"/>
                  <a:pt x="3709" y="365"/>
                  <a:pt x="3936" y="392"/>
                </a:cubicBezTo>
                <a:cubicBezTo>
                  <a:pt x="4163" y="419"/>
                  <a:pt x="4427" y="168"/>
                  <a:pt x="4650" y="191"/>
                </a:cubicBezTo>
                <a:cubicBezTo>
                  <a:pt x="4873" y="214"/>
                  <a:pt x="5163" y="448"/>
                  <a:pt x="5276" y="529"/>
                </a:cubicBezTo>
                <a:cubicBezTo>
                  <a:pt x="5389" y="610"/>
                  <a:pt x="5376" y="642"/>
                  <a:pt x="5326" y="680"/>
                </a:cubicBezTo>
                <a:cubicBezTo>
                  <a:pt x="5276" y="718"/>
                  <a:pt x="5468" y="711"/>
                  <a:pt x="4976" y="755"/>
                </a:cubicBezTo>
                <a:cubicBezTo>
                  <a:pt x="4484" y="799"/>
                  <a:pt x="3135" y="926"/>
                  <a:pt x="2371" y="943"/>
                </a:cubicBezTo>
                <a:cubicBezTo>
                  <a:pt x="1607" y="960"/>
                  <a:pt x="773" y="928"/>
                  <a:pt x="393" y="855"/>
                </a:cubicBezTo>
                <a:cubicBezTo>
                  <a:pt x="13" y="782"/>
                  <a:pt x="0" y="631"/>
                  <a:pt x="29" y="529"/>
                </a:cubicBezTo>
                <a:close/>
              </a:path>
            </a:pathLst>
          </a:custGeom>
          <a:pattFill prst="lgConfetti">
            <a:fgClr>
              <a:srgbClr val="FFCC99"/>
            </a:fgClr>
            <a:bgClr>
              <a:srgbClr val="FF9900"/>
            </a:bgClr>
          </a:pattFill>
          <a:ln w="9525">
            <a:noFill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09C34BA-E3B9-2FC1-0081-7C21A7014055}"/>
              </a:ext>
            </a:extLst>
          </p:cNvPr>
          <p:cNvCxnSpPr>
            <a:cxnSpLocks/>
          </p:cNvCxnSpPr>
          <p:nvPr/>
        </p:nvCxnSpPr>
        <p:spPr bwMode="auto">
          <a:xfrm>
            <a:off x="2439842" y="2830473"/>
            <a:ext cx="731032" cy="251343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CB0F0F8-0D4A-4EC1-A472-9D79948BE39E}"/>
              </a:ext>
            </a:extLst>
          </p:cNvPr>
          <p:cNvCxnSpPr>
            <a:cxnSpLocks/>
          </p:cNvCxnSpPr>
          <p:nvPr/>
        </p:nvCxnSpPr>
        <p:spPr bwMode="auto">
          <a:xfrm flipV="1">
            <a:off x="2423264" y="3081816"/>
            <a:ext cx="747610" cy="368793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ADCF58A-F6A7-1D8F-7CB8-8704F2AC2C2C}"/>
              </a:ext>
            </a:extLst>
          </p:cNvPr>
          <p:cNvSpPr txBox="1"/>
          <p:nvPr/>
        </p:nvSpPr>
        <p:spPr>
          <a:xfrm>
            <a:off x="3170874" y="2927069"/>
            <a:ext cx="880369" cy="261610"/>
          </a:xfrm>
          <a:prstGeom prst="rect">
            <a:avLst/>
          </a:prstGeom>
          <a:noFill/>
          <a:ln w="19050">
            <a:solidFill>
              <a:srgbClr val="336699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4">
                    <a:lumMod val="10000"/>
                  </a:schemeClr>
                </a:solidFill>
              </a:rPr>
              <a:t>Transducers</a:t>
            </a:r>
          </a:p>
        </p:txBody>
      </p:sp>
    </p:spTree>
    <p:extLst>
      <p:ext uri="{BB962C8B-B14F-4D97-AF65-F5344CB8AC3E}">
        <p14:creationId xmlns:p14="http://schemas.microsoft.com/office/powerpoint/2010/main" val="15009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FF94F-FC17-1D5D-4692-FEFAE7134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Acoustic Mixing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C161E8-7C9F-658F-3E43-9432ADAEA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52852" y="2100781"/>
            <a:ext cx="1979502" cy="379206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B24D18-D242-F0B7-7C44-EEBBA3F05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 descr="A picture containing indoor, sitting, computer, desk&#10;&#10;Description automatically generated">
            <a:extLst>
              <a:ext uri="{FF2B5EF4-FFF2-40B4-BE49-F238E27FC236}">
                <a16:creationId xmlns:a16="http://schemas.microsoft.com/office/drawing/2014/main" id="{F3C7C2BB-C8BC-C6F0-3F78-E8CE3A330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198" y="2101932"/>
            <a:ext cx="2628900" cy="394335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E073F6-FC72-CD8C-161B-0AEE08CF1E0F}"/>
              </a:ext>
            </a:extLst>
          </p:cNvPr>
          <p:cNvSpPr txBox="1">
            <a:spLocks/>
          </p:cNvSpPr>
          <p:nvPr/>
        </p:nvSpPr>
        <p:spPr>
          <a:xfrm>
            <a:off x="628650" y="1063869"/>
            <a:ext cx="7886700" cy="4676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SzPct val="11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SzPct val="70000"/>
              <a:buFont typeface="Courier New" panose="02070309020205020404" pitchFamily="49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SzPct val="60000"/>
              <a:buFont typeface="Courier New" panose="02070309020205020404" pitchFamily="49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The CAM Stack setup is available for both RAM5 and </a:t>
            </a:r>
            <a:r>
              <a:rPr lang="en-US" dirty="0" err="1"/>
              <a:t>OmniRAM</a:t>
            </a:r>
            <a:r>
              <a:rPr lang="en-US" dirty="0"/>
              <a:t> mixers</a:t>
            </a:r>
          </a:p>
        </p:txBody>
      </p:sp>
    </p:spTree>
    <p:extLst>
      <p:ext uri="{BB962C8B-B14F-4D97-AF65-F5344CB8AC3E}">
        <p14:creationId xmlns:p14="http://schemas.microsoft.com/office/powerpoint/2010/main" val="3031321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FF64-08E5-414E-9A9D-F514E64F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C53A8-7823-4A63-B877-5DBC05E1B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Solid Particle Collision Intensity Increases with Increased Acceleration and Transducer Contact</a:t>
            </a:r>
          </a:p>
          <a:p>
            <a:endParaRPr lang="en-US" sz="1600" dirty="0"/>
          </a:p>
          <a:p>
            <a:r>
              <a:rPr lang="en-US" dirty="0"/>
              <a:t>Headspace Influences Mixing Intensity</a:t>
            </a:r>
          </a:p>
          <a:p>
            <a:pPr lvl="1"/>
            <a:r>
              <a:rPr lang="en-US" dirty="0"/>
              <a:t>Particles more distance from the transducer see reduced impact forces</a:t>
            </a:r>
          </a:p>
          <a:p>
            <a:pPr lvl="1"/>
            <a:r>
              <a:rPr lang="en-US" dirty="0"/>
              <a:t>Engaging a second transducer improves mixing performance</a:t>
            </a:r>
          </a:p>
          <a:p>
            <a:pPr lvl="1"/>
            <a:endParaRPr lang="en-US" dirty="0"/>
          </a:p>
          <a:p>
            <a:r>
              <a:rPr lang="en-US" dirty="0"/>
              <a:t>CAM Stack is an option for increasing transducer contact for larger mix quantities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B0B6F-9288-4EA9-9115-3FE36D68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22467E7-C20B-4134-8BAF-09F4176C66D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56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4FFB1-8EA1-B7DB-8A94-DB03377B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Transducer - Paste</a:t>
            </a:r>
          </a:p>
        </p:txBody>
      </p:sp>
      <p:pic>
        <p:nvPicPr>
          <p:cNvPr id="4" name="PBX decoupled p2 100g">
            <a:hlinkClick r:id="" action="ppaction://media"/>
            <a:extLst>
              <a:ext uri="{FF2B5EF4-FFF2-40B4-BE49-F238E27FC236}">
                <a16:creationId xmlns:a16="http://schemas.microsoft.com/office/drawing/2014/main" id="{A1090D8D-820B-9E2C-4230-82B821631984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20021.3125"/>
                </p14:media>
              </p:ext>
            </p:extLst>
          </p:nvPr>
        </p:nvPicPr>
        <p:blipFill rotWithShape="1">
          <a:blip r:embed="rId5"/>
          <a:srcRect l="23720" r="23333"/>
          <a:stretch/>
        </p:blipFill>
        <p:spPr>
          <a:xfrm>
            <a:off x="2499360" y="1185863"/>
            <a:ext cx="4175760" cy="4432300"/>
          </a:xfrm>
        </p:spPr>
      </p:pic>
    </p:spTree>
    <p:extLst>
      <p:ext uri="{BB962C8B-B14F-4D97-AF65-F5344CB8AC3E}">
        <p14:creationId xmlns:p14="http://schemas.microsoft.com/office/powerpoint/2010/main" val="299882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4367D3-827A-40A3-9921-30DD2EEED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11FA8913-BB14-407F-8ED3-5147480AFA3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884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F4B78"/>
      </a:dk1>
      <a:lt1>
        <a:srgbClr val="FFFFFF"/>
      </a:lt1>
      <a:dk2>
        <a:srgbClr val="E29338"/>
      </a:dk2>
      <a:lt2>
        <a:srgbClr val="CCD9E0"/>
      </a:lt2>
      <a:accent1>
        <a:srgbClr val="0099FF"/>
      </a:accent1>
      <a:accent2>
        <a:srgbClr val="006699"/>
      </a:accent2>
      <a:accent3>
        <a:srgbClr val="AAACB1"/>
      </a:accent3>
      <a:accent4>
        <a:srgbClr val="DADADA"/>
      </a:accent4>
      <a:accent5>
        <a:srgbClr val="AACAFF"/>
      </a:accent5>
      <a:accent6>
        <a:srgbClr val="005C8A"/>
      </a:accent6>
      <a:hlink>
        <a:srgbClr val="99CCFF"/>
      </a:hlink>
      <a:folHlink>
        <a:srgbClr val="8F8FB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 Template 2" id="{48B0CF61-D235-40D6-A950-5D4FB148D491}" vid="{3597F09F-8CF1-4EC2-A0BE-352B0AF764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7468</TotalTime>
  <Words>490</Words>
  <Application>Microsoft Office PowerPoint</Application>
  <PresentationFormat>On-screen Show (4:3)</PresentationFormat>
  <Paragraphs>213</Paragraphs>
  <Slides>19</Slides>
  <Notes>17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Courier New</vt:lpstr>
      <vt:lpstr>Helvetica</vt:lpstr>
      <vt:lpstr>Wingdings</vt:lpstr>
      <vt:lpstr>Office Theme</vt:lpstr>
      <vt:lpstr>Transducer Engagement</vt:lpstr>
      <vt:lpstr>Objective</vt:lpstr>
      <vt:lpstr>Comparing Elastic vs Inelastic Particles</vt:lpstr>
      <vt:lpstr>Comparing Elastic vs Inelastic Particles</vt:lpstr>
      <vt:lpstr>Dual Transducer Theory</vt:lpstr>
      <vt:lpstr>Dual Transducer Theory</vt:lpstr>
      <vt:lpstr>Dual Transducer Theory</vt:lpstr>
      <vt:lpstr>Dual Transducer Theory</vt:lpstr>
      <vt:lpstr>Headspace In Practice – Elastic Particles</vt:lpstr>
      <vt:lpstr>Headspace In Practice – Elastic Particles</vt:lpstr>
      <vt:lpstr>Headspace In Practice – Elastic Particles</vt:lpstr>
      <vt:lpstr>Headspace in Practice - Paste</vt:lpstr>
      <vt:lpstr>Increasing Transducer Contact</vt:lpstr>
      <vt:lpstr>Headspace and Process Scaling</vt:lpstr>
      <vt:lpstr>Continuous Acoustic Mixing</vt:lpstr>
      <vt:lpstr>Continuous Acoustic Mixing</vt:lpstr>
      <vt:lpstr>Summary</vt:lpstr>
      <vt:lpstr>Dual Transducer - Paste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Malouf</dc:creator>
  <cp:lastModifiedBy>Rose Tavary</cp:lastModifiedBy>
  <cp:revision>75</cp:revision>
  <dcterms:created xsi:type="dcterms:W3CDTF">2019-08-07T21:09:23Z</dcterms:created>
  <dcterms:modified xsi:type="dcterms:W3CDTF">2026-09-09T15:32:08Z</dcterms:modified>
</cp:coreProperties>
</file>